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4" r:id="rId5"/>
  </p:sldMasterIdLst>
  <p:notesMasterIdLst>
    <p:notesMasterId r:id="rId12"/>
  </p:notesMasterIdLst>
  <p:sldIdLst>
    <p:sldId id="256" r:id="rId6"/>
    <p:sldId id="2145708748" r:id="rId7"/>
    <p:sldId id="2145708818" r:id="rId8"/>
    <p:sldId id="2145708820" r:id="rId9"/>
    <p:sldId id="2145708817" r:id="rId10"/>
    <p:sldId id="214570879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285863D-61F5-4F55-B7EA-8CDBCDD74585}">
          <p14:sldIdLst>
            <p14:sldId id="256"/>
            <p14:sldId id="2145708748"/>
            <p14:sldId id="2145708818"/>
            <p14:sldId id="2145708820"/>
            <p14:sldId id="2145708817"/>
            <p14:sldId id="214570879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5D1B616-B222-1761-E3E9-C43445561BFA}" name="Smith, Paul" initials="SP" userId="S::paul.smith@tea.texas.gov::beb42f05-57e5-4ef2-8f52-9abb3e91afa7" providerId="AD"/>
  <p188:author id="{746A1F1C-D785-141B-098C-1D5D491016FE}" name="McGuire, Kristin" initials="MK" userId="S::kristin.mcguire@tea.texas.gov::2124d7c5-5174-4502-a129-811a6ad63ff6" providerId="AD"/>
  <p188:author id="{99791B54-3980-FFEB-66AE-757BB7340242}" name="Smith, Paul" initials="" userId="S::Paul.Smith@tea.texas.gov::beb42f05-57e5-4ef2-8f52-9abb3e91afa7" providerId="AD"/>
  <p188:author id="{B6CA1E61-26DD-EF69-6E1E-39332D3AE33A}" name="Mapps, David" initials="DM" userId="S::David.Mapps@tea.texas.gov::1dbdbe24-5a82-4340-b2d2-35e49b53182e" providerId="AD"/>
  <p188:author id="{EE53318A-1742-1C15-5AC6-C1842F95DB57}" name="O'Neill, Edward" initials="EO" userId="S::Edward.ONeill@tea.texas.gov::08431f1c-93fd-438c-89fb-13e0620e361d" providerId="AD"/>
  <p188:author id="{F77DDA97-A59E-BCE0-B0BE-CC3B1EF92ED6}" name="Sexton, Shane" initials="SS" userId="S::Shane.Sexton@tea.texas.gov::aaf2b3bb-ce15-4c99-8c25-e441c7787859" providerId="AD"/>
  <p188:author id="{575E85D9-2932-5976-A5AE-58A756F989EF}" name="Sexton, Shane" initials="SS" userId="S::shane.sexton@tea.texas.gov::aaf2b3bb-ce15-4c99-8c25-e441c7787859" providerId="AD"/>
  <p188:author id="{B9E111DB-64CE-4C39-0973-C35FC033379C}" name="McGuire, Kristin" initials="KM" userId="S::Kristin.McGuire@tea.texas.gov::2124d7c5-5174-4502-a129-811a6ad63ff6" providerId="AD"/>
  <p188:author id="{8C5BEBDD-D2CF-A634-4981-BBCE1BC82D0F}" name="Straub, Brooks" initials="BS" userId="S::Brooks.Straub@tea.texas.gov::fbb08054-d414-4156-8c42-f6dcb4bb805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969B"/>
    <a:srgbClr val="B72418"/>
    <a:srgbClr val="012169"/>
    <a:srgbClr val="F8F8F8"/>
    <a:srgbClr val="2A7867"/>
    <a:srgbClr val="A7A7A7"/>
    <a:srgbClr val="C7544B"/>
    <a:srgbClr val="C9D0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A017CA-AAE8-40EB-A981-6E245A1931B3}" v="783" dt="2026-04-24T21:44:21.104"/>
    <p1510:client id="{CF17A024-34CB-4624-9006-1E59B939DFBF}" v="731" dt="2026-04-21T18:10:07.89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1627"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BADF3C-A7EE-44C7-B908-685F8D62452B}"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3284703A-3617-4F63-B223-AEDE3B87CF12}">
      <dgm:prSet phldrT="[Text]" phldr="0"/>
      <dgm:spPr/>
      <dgm:t>
        <a:bodyPr/>
        <a:lstStyle/>
        <a:p>
          <a:r>
            <a:rPr lang="en-US"/>
            <a:t>House Bill 3</a:t>
          </a:r>
        </a:p>
        <a:p>
          <a:r>
            <a:rPr lang="en-US"/>
            <a:t>Effective September 1, 2023</a:t>
          </a:r>
        </a:p>
      </dgm:t>
    </dgm:pt>
    <dgm:pt modelId="{62136A90-0834-4874-9760-0AA727C94C37}" type="parTrans" cxnId="{B810DA8D-1BE9-4C5B-9733-139B32EC9F8B}">
      <dgm:prSet/>
      <dgm:spPr/>
      <dgm:t>
        <a:bodyPr/>
        <a:lstStyle/>
        <a:p>
          <a:endParaRPr lang="en-US"/>
        </a:p>
      </dgm:t>
    </dgm:pt>
    <dgm:pt modelId="{A04B322E-5C92-41EA-AFDE-FD7B803186EB}" type="sibTrans" cxnId="{B810DA8D-1BE9-4C5B-9733-139B32EC9F8B}">
      <dgm:prSet/>
      <dgm:spPr/>
      <dgm:t>
        <a:bodyPr/>
        <a:lstStyle/>
        <a:p>
          <a:endParaRPr lang="en-US"/>
        </a:p>
      </dgm:t>
    </dgm:pt>
    <dgm:pt modelId="{1817E8CE-53CF-4F8A-B962-03480DF49385}">
      <dgm:prSet phldrT="[Text]" phldr="0"/>
      <dgm:spPr/>
      <dgm:t>
        <a:bodyPr/>
        <a:lstStyle/>
        <a:p>
          <a:r>
            <a:rPr lang="en-US"/>
            <a:t>Guidance for </a:t>
          </a:r>
          <a:r>
            <a:rPr lang="en-US" err="1"/>
            <a:t>Multihazard</a:t>
          </a:r>
          <a:r>
            <a:rPr lang="en-US"/>
            <a:t> EOP’s</a:t>
          </a:r>
        </a:p>
        <a:p>
          <a:r>
            <a:rPr lang="en-US"/>
            <a:t>April 18, 2024</a:t>
          </a:r>
        </a:p>
      </dgm:t>
    </dgm:pt>
    <dgm:pt modelId="{BD5C31A5-E6D7-4BF4-AF23-19BBC759D4E5}" type="parTrans" cxnId="{03D0C2F1-514B-4D08-828D-6428FA17E3B2}">
      <dgm:prSet/>
      <dgm:spPr/>
      <dgm:t>
        <a:bodyPr/>
        <a:lstStyle/>
        <a:p>
          <a:endParaRPr lang="en-US"/>
        </a:p>
      </dgm:t>
    </dgm:pt>
    <dgm:pt modelId="{8E540B1B-DB83-4501-900B-F9A31ADCCFC9}" type="sibTrans" cxnId="{03D0C2F1-514B-4D08-828D-6428FA17E3B2}">
      <dgm:prSet/>
      <dgm:spPr/>
      <dgm:t>
        <a:bodyPr/>
        <a:lstStyle/>
        <a:p>
          <a:endParaRPr lang="en-US"/>
        </a:p>
      </dgm:t>
    </dgm:pt>
    <dgm:pt modelId="{D70D11D2-79AC-44E1-A440-203100E95FC1}">
      <dgm:prSet phldrT="[Text]" phldr="0"/>
      <dgm:spPr/>
      <dgm:t>
        <a:bodyPr/>
        <a:lstStyle/>
        <a:p>
          <a:r>
            <a:rPr lang="en-US"/>
            <a:t>Senate Bill 57</a:t>
          </a:r>
        </a:p>
        <a:p>
          <a:r>
            <a:rPr lang="en-US"/>
            <a:t>Effective June 20, 2025</a:t>
          </a:r>
        </a:p>
      </dgm:t>
    </dgm:pt>
    <dgm:pt modelId="{BD95BA18-F4B3-46B4-AF98-934D6239FE14}" type="parTrans" cxnId="{7AB117F6-E97E-49CF-9F94-5DC72A5A7918}">
      <dgm:prSet/>
      <dgm:spPr/>
      <dgm:t>
        <a:bodyPr/>
        <a:lstStyle/>
        <a:p>
          <a:endParaRPr lang="en-US"/>
        </a:p>
      </dgm:t>
    </dgm:pt>
    <dgm:pt modelId="{7907DF21-D5CE-4148-BF33-BFAB8A4E6FB7}" type="sibTrans" cxnId="{7AB117F6-E97E-49CF-9F94-5DC72A5A7918}">
      <dgm:prSet/>
      <dgm:spPr/>
      <dgm:t>
        <a:bodyPr/>
        <a:lstStyle/>
        <a:p>
          <a:endParaRPr lang="en-US"/>
        </a:p>
      </dgm:t>
    </dgm:pt>
    <dgm:pt modelId="{A506F21F-6355-42EB-93DC-D7711AC601DD}">
      <dgm:prSet/>
      <dgm:spPr/>
      <dgm:t>
        <a:bodyPr/>
        <a:lstStyle/>
        <a:p>
          <a:r>
            <a:rPr lang="en-US"/>
            <a:t>19 TAC, §103.1209</a:t>
          </a:r>
        </a:p>
        <a:p>
          <a:r>
            <a:rPr lang="en-US"/>
            <a:t>April 10th, Posted for Comment </a:t>
          </a:r>
        </a:p>
      </dgm:t>
    </dgm:pt>
    <dgm:pt modelId="{AB45BEE4-235D-41BF-BD9E-6EEE3B8EC0CF}" type="parTrans" cxnId="{BE89EEE6-6229-4F97-9FDB-D48DF4FB0430}">
      <dgm:prSet/>
      <dgm:spPr/>
      <dgm:t>
        <a:bodyPr/>
        <a:lstStyle/>
        <a:p>
          <a:endParaRPr lang="en-US"/>
        </a:p>
      </dgm:t>
    </dgm:pt>
    <dgm:pt modelId="{D9AE24D1-D9A1-44C1-B79E-93D4A5FFA7CB}" type="sibTrans" cxnId="{BE89EEE6-6229-4F97-9FDB-D48DF4FB0430}">
      <dgm:prSet/>
      <dgm:spPr/>
      <dgm:t>
        <a:bodyPr/>
        <a:lstStyle/>
        <a:p>
          <a:endParaRPr lang="en-US"/>
        </a:p>
      </dgm:t>
    </dgm:pt>
    <dgm:pt modelId="{BDDA65A1-6464-4AE2-B69F-E7B5359D7000}">
      <dgm:prSet/>
      <dgm:spPr/>
      <dgm:t>
        <a:bodyPr/>
        <a:lstStyle/>
        <a:p>
          <a:r>
            <a:rPr lang="en-US"/>
            <a:t>Projected Amendment Adoption</a:t>
          </a:r>
        </a:p>
        <a:p>
          <a:r>
            <a:rPr lang="en-US"/>
            <a:t>August 2026</a:t>
          </a:r>
        </a:p>
      </dgm:t>
    </dgm:pt>
    <dgm:pt modelId="{C9F29388-489D-45E1-A5C7-34EA37776BCE}" type="parTrans" cxnId="{9E164F0C-7E0D-4539-B236-1EFCBF908527}">
      <dgm:prSet/>
      <dgm:spPr/>
      <dgm:t>
        <a:bodyPr/>
        <a:lstStyle/>
        <a:p>
          <a:endParaRPr lang="en-US"/>
        </a:p>
      </dgm:t>
    </dgm:pt>
    <dgm:pt modelId="{AC5FC3A5-05B0-4FE6-8F29-4661A39AF96E}" type="sibTrans" cxnId="{9E164F0C-7E0D-4539-B236-1EFCBF908527}">
      <dgm:prSet/>
      <dgm:spPr/>
      <dgm:t>
        <a:bodyPr/>
        <a:lstStyle/>
        <a:p>
          <a:endParaRPr lang="en-US"/>
        </a:p>
      </dgm:t>
    </dgm:pt>
    <dgm:pt modelId="{F3AB434F-67BF-463B-BD48-F7F35E77FB86}" type="pres">
      <dgm:prSet presAssocID="{25BADF3C-A7EE-44C7-B908-685F8D62452B}" presName="CompostProcess" presStyleCnt="0">
        <dgm:presLayoutVars>
          <dgm:dir/>
          <dgm:resizeHandles val="exact"/>
        </dgm:presLayoutVars>
      </dgm:prSet>
      <dgm:spPr/>
    </dgm:pt>
    <dgm:pt modelId="{35A21598-215A-4D4B-B0A3-C85B02F32171}" type="pres">
      <dgm:prSet presAssocID="{25BADF3C-A7EE-44C7-B908-685F8D62452B}" presName="arrow" presStyleLbl="bgShp" presStyleIdx="0" presStyleCnt="1" custScaleX="117647"/>
      <dgm:spPr/>
    </dgm:pt>
    <dgm:pt modelId="{B8ABAC4D-32A7-4BC5-88A1-7124A1209F10}" type="pres">
      <dgm:prSet presAssocID="{25BADF3C-A7EE-44C7-B908-685F8D62452B}" presName="linearProcess" presStyleCnt="0"/>
      <dgm:spPr/>
    </dgm:pt>
    <dgm:pt modelId="{5A7B13FA-351B-44DB-A5A0-21D2AA0EF07A}" type="pres">
      <dgm:prSet presAssocID="{3284703A-3617-4F63-B223-AEDE3B87CF12}" presName="textNode" presStyleLbl="node1" presStyleIdx="0" presStyleCnt="5">
        <dgm:presLayoutVars>
          <dgm:bulletEnabled val="1"/>
        </dgm:presLayoutVars>
      </dgm:prSet>
      <dgm:spPr/>
    </dgm:pt>
    <dgm:pt modelId="{8854CC4A-E681-469C-8FEB-EB9E34E651B0}" type="pres">
      <dgm:prSet presAssocID="{A04B322E-5C92-41EA-AFDE-FD7B803186EB}" presName="sibTrans" presStyleCnt="0"/>
      <dgm:spPr/>
    </dgm:pt>
    <dgm:pt modelId="{5F10C729-50D3-497B-BB9B-65F8878FB1A4}" type="pres">
      <dgm:prSet presAssocID="{1817E8CE-53CF-4F8A-B962-03480DF49385}" presName="textNode" presStyleLbl="node1" presStyleIdx="1" presStyleCnt="5">
        <dgm:presLayoutVars>
          <dgm:bulletEnabled val="1"/>
        </dgm:presLayoutVars>
      </dgm:prSet>
      <dgm:spPr/>
    </dgm:pt>
    <dgm:pt modelId="{83B51DFE-5797-473E-B5C2-F65D37BF28EF}" type="pres">
      <dgm:prSet presAssocID="{8E540B1B-DB83-4501-900B-F9A31ADCCFC9}" presName="sibTrans" presStyleCnt="0"/>
      <dgm:spPr/>
    </dgm:pt>
    <dgm:pt modelId="{82A21C2B-27D4-4FF2-A817-B9B9DAADBED4}" type="pres">
      <dgm:prSet presAssocID="{D70D11D2-79AC-44E1-A440-203100E95FC1}" presName="textNode" presStyleLbl="node1" presStyleIdx="2" presStyleCnt="5">
        <dgm:presLayoutVars>
          <dgm:bulletEnabled val="1"/>
        </dgm:presLayoutVars>
      </dgm:prSet>
      <dgm:spPr/>
    </dgm:pt>
    <dgm:pt modelId="{6A25F6B5-B74C-49C1-A764-2FC2CA5B6C03}" type="pres">
      <dgm:prSet presAssocID="{7907DF21-D5CE-4148-BF33-BFAB8A4E6FB7}" presName="sibTrans" presStyleCnt="0"/>
      <dgm:spPr/>
    </dgm:pt>
    <dgm:pt modelId="{78555422-AD08-4EB1-BE02-EA35723E53C0}" type="pres">
      <dgm:prSet presAssocID="{A506F21F-6355-42EB-93DC-D7711AC601DD}" presName="textNode" presStyleLbl="node1" presStyleIdx="3" presStyleCnt="5">
        <dgm:presLayoutVars>
          <dgm:bulletEnabled val="1"/>
        </dgm:presLayoutVars>
      </dgm:prSet>
      <dgm:spPr/>
    </dgm:pt>
    <dgm:pt modelId="{D33CBF5C-EB96-41DB-90AD-561A8295202A}" type="pres">
      <dgm:prSet presAssocID="{D9AE24D1-D9A1-44C1-B79E-93D4A5FFA7CB}" presName="sibTrans" presStyleCnt="0"/>
      <dgm:spPr/>
    </dgm:pt>
    <dgm:pt modelId="{A03DBD4B-CB94-4FC8-95A9-FA1860624349}" type="pres">
      <dgm:prSet presAssocID="{BDDA65A1-6464-4AE2-B69F-E7B5359D7000}" presName="textNode" presStyleLbl="node1" presStyleIdx="4" presStyleCnt="5">
        <dgm:presLayoutVars>
          <dgm:bulletEnabled val="1"/>
        </dgm:presLayoutVars>
      </dgm:prSet>
      <dgm:spPr/>
    </dgm:pt>
  </dgm:ptLst>
  <dgm:cxnLst>
    <dgm:cxn modelId="{3B0E5A03-4AA7-4CE3-8972-F2C6C0E6AC4F}" type="presOf" srcId="{25BADF3C-A7EE-44C7-B908-685F8D62452B}" destId="{F3AB434F-67BF-463B-BD48-F7F35E77FB86}" srcOrd="0" destOrd="0" presId="urn:microsoft.com/office/officeart/2005/8/layout/hProcess9"/>
    <dgm:cxn modelId="{9E164F0C-7E0D-4539-B236-1EFCBF908527}" srcId="{25BADF3C-A7EE-44C7-B908-685F8D62452B}" destId="{BDDA65A1-6464-4AE2-B69F-E7B5359D7000}" srcOrd="4" destOrd="0" parTransId="{C9F29388-489D-45E1-A5C7-34EA37776BCE}" sibTransId="{AC5FC3A5-05B0-4FE6-8F29-4661A39AF96E}"/>
    <dgm:cxn modelId="{64DF6C15-9F3F-47B0-89A1-754569F842FD}" type="presOf" srcId="{3284703A-3617-4F63-B223-AEDE3B87CF12}" destId="{5A7B13FA-351B-44DB-A5A0-21D2AA0EF07A}" srcOrd="0" destOrd="0" presId="urn:microsoft.com/office/officeart/2005/8/layout/hProcess9"/>
    <dgm:cxn modelId="{B3FA0244-6B4D-49E2-A12A-E0235B227B6F}" type="presOf" srcId="{1817E8CE-53CF-4F8A-B962-03480DF49385}" destId="{5F10C729-50D3-497B-BB9B-65F8878FB1A4}" srcOrd="0" destOrd="0" presId="urn:microsoft.com/office/officeart/2005/8/layout/hProcess9"/>
    <dgm:cxn modelId="{600A1464-93D8-480A-BE1F-4ED3BBCC743E}" type="presOf" srcId="{D70D11D2-79AC-44E1-A440-203100E95FC1}" destId="{82A21C2B-27D4-4FF2-A817-B9B9DAADBED4}" srcOrd="0" destOrd="0" presId="urn:microsoft.com/office/officeart/2005/8/layout/hProcess9"/>
    <dgm:cxn modelId="{B810DA8D-1BE9-4C5B-9733-139B32EC9F8B}" srcId="{25BADF3C-A7EE-44C7-B908-685F8D62452B}" destId="{3284703A-3617-4F63-B223-AEDE3B87CF12}" srcOrd="0" destOrd="0" parTransId="{62136A90-0834-4874-9760-0AA727C94C37}" sibTransId="{A04B322E-5C92-41EA-AFDE-FD7B803186EB}"/>
    <dgm:cxn modelId="{E3BA4AA1-447C-4C6E-8F7B-9016DD40805D}" type="presOf" srcId="{BDDA65A1-6464-4AE2-B69F-E7B5359D7000}" destId="{A03DBD4B-CB94-4FC8-95A9-FA1860624349}" srcOrd="0" destOrd="0" presId="urn:microsoft.com/office/officeart/2005/8/layout/hProcess9"/>
    <dgm:cxn modelId="{D6B89DCA-D237-4F9A-BD06-29DA81D90165}" type="presOf" srcId="{A506F21F-6355-42EB-93DC-D7711AC601DD}" destId="{78555422-AD08-4EB1-BE02-EA35723E53C0}" srcOrd="0" destOrd="0" presId="urn:microsoft.com/office/officeart/2005/8/layout/hProcess9"/>
    <dgm:cxn modelId="{BE89EEE6-6229-4F97-9FDB-D48DF4FB0430}" srcId="{25BADF3C-A7EE-44C7-B908-685F8D62452B}" destId="{A506F21F-6355-42EB-93DC-D7711AC601DD}" srcOrd="3" destOrd="0" parTransId="{AB45BEE4-235D-41BF-BD9E-6EEE3B8EC0CF}" sibTransId="{D9AE24D1-D9A1-44C1-B79E-93D4A5FFA7CB}"/>
    <dgm:cxn modelId="{03D0C2F1-514B-4D08-828D-6428FA17E3B2}" srcId="{25BADF3C-A7EE-44C7-B908-685F8D62452B}" destId="{1817E8CE-53CF-4F8A-B962-03480DF49385}" srcOrd="1" destOrd="0" parTransId="{BD5C31A5-E6D7-4BF4-AF23-19BBC759D4E5}" sibTransId="{8E540B1B-DB83-4501-900B-F9A31ADCCFC9}"/>
    <dgm:cxn modelId="{7AB117F6-E97E-49CF-9F94-5DC72A5A7918}" srcId="{25BADF3C-A7EE-44C7-B908-685F8D62452B}" destId="{D70D11D2-79AC-44E1-A440-203100E95FC1}" srcOrd="2" destOrd="0" parTransId="{BD95BA18-F4B3-46B4-AF98-934D6239FE14}" sibTransId="{7907DF21-D5CE-4148-BF33-BFAB8A4E6FB7}"/>
    <dgm:cxn modelId="{BEBFC57B-BF68-413B-AA3A-3E8F6ADCD624}" type="presParOf" srcId="{F3AB434F-67BF-463B-BD48-F7F35E77FB86}" destId="{35A21598-215A-4D4B-B0A3-C85B02F32171}" srcOrd="0" destOrd="0" presId="urn:microsoft.com/office/officeart/2005/8/layout/hProcess9"/>
    <dgm:cxn modelId="{A205D264-35DE-47DB-BAB4-AE880BF09FA9}" type="presParOf" srcId="{F3AB434F-67BF-463B-BD48-F7F35E77FB86}" destId="{B8ABAC4D-32A7-4BC5-88A1-7124A1209F10}" srcOrd="1" destOrd="0" presId="urn:microsoft.com/office/officeart/2005/8/layout/hProcess9"/>
    <dgm:cxn modelId="{FE3B1404-F330-4C7C-9E9B-B0E371A3DBE4}" type="presParOf" srcId="{B8ABAC4D-32A7-4BC5-88A1-7124A1209F10}" destId="{5A7B13FA-351B-44DB-A5A0-21D2AA0EF07A}" srcOrd="0" destOrd="0" presId="urn:microsoft.com/office/officeart/2005/8/layout/hProcess9"/>
    <dgm:cxn modelId="{9F39A71D-E671-42BC-BBD3-803149E4710C}" type="presParOf" srcId="{B8ABAC4D-32A7-4BC5-88A1-7124A1209F10}" destId="{8854CC4A-E681-469C-8FEB-EB9E34E651B0}" srcOrd="1" destOrd="0" presId="urn:microsoft.com/office/officeart/2005/8/layout/hProcess9"/>
    <dgm:cxn modelId="{693BCDAC-2BBF-4B72-BB59-BD972BF51089}" type="presParOf" srcId="{B8ABAC4D-32A7-4BC5-88A1-7124A1209F10}" destId="{5F10C729-50D3-497B-BB9B-65F8878FB1A4}" srcOrd="2" destOrd="0" presId="urn:microsoft.com/office/officeart/2005/8/layout/hProcess9"/>
    <dgm:cxn modelId="{1F9D9B37-A09C-443D-905A-2697867A8A3B}" type="presParOf" srcId="{B8ABAC4D-32A7-4BC5-88A1-7124A1209F10}" destId="{83B51DFE-5797-473E-B5C2-F65D37BF28EF}" srcOrd="3" destOrd="0" presId="urn:microsoft.com/office/officeart/2005/8/layout/hProcess9"/>
    <dgm:cxn modelId="{4AF3C765-AA2E-4DF4-BE3C-4DF8D9E7E2F9}" type="presParOf" srcId="{B8ABAC4D-32A7-4BC5-88A1-7124A1209F10}" destId="{82A21C2B-27D4-4FF2-A817-B9B9DAADBED4}" srcOrd="4" destOrd="0" presId="urn:microsoft.com/office/officeart/2005/8/layout/hProcess9"/>
    <dgm:cxn modelId="{C56B17F2-2D9F-4A78-AA33-D99803875DF4}" type="presParOf" srcId="{B8ABAC4D-32A7-4BC5-88A1-7124A1209F10}" destId="{6A25F6B5-B74C-49C1-A764-2FC2CA5B6C03}" srcOrd="5" destOrd="0" presId="urn:microsoft.com/office/officeart/2005/8/layout/hProcess9"/>
    <dgm:cxn modelId="{CAF52565-DB6E-48B7-AEB8-253824DCE9F7}" type="presParOf" srcId="{B8ABAC4D-32A7-4BC5-88A1-7124A1209F10}" destId="{78555422-AD08-4EB1-BE02-EA35723E53C0}" srcOrd="6" destOrd="0" presId="urn:microsoft.com/office/officeart/2005/8/layout/hProcess9"/>
    <dgm:cxn modelId="{8873CD6F-C58C-4B84-9D9A-2389BFECC308}" type="presParOf" srcId="{B8ABAC4D-32A7-4BC5-88A1-7124A1209F10}" destId="{D33CBF5C-EB96-41DB-90AD-561A8295202A}" srcOrd="7" destOrd="0" presId="urn:microsoft.com/office/officeart/2005/8/layout/hProcess9"/>
    <dgm:cxn modelId="{0967059A-39A9-4AFE-A4FC-054A0BEB9D59}" type="presParOf" srcId="{B8ABAC4D-32A7-4BC5-88A1-7124A1209F10}" destId="{A03DBD4B-CB94-4FC8-95A9-FA1860624349}" srcOrd="8"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A21598-215A-4D4B-B0A3-C85B02F32171}">
      <dsp:nvSpPr>
        <dsp:cNvPr id="0" name=""/>
        <dsp:cNvSpPr/>
      </dsp:nvSpPr>
      <dsp:spPr>
        <a:xfrm>
          <a:off x="2" y="0"/>
          <a:ext cx="11567915" cy="171367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7B13FA-351B-44DB-A5A0-21D2AA0EF07A}">
      <dsp:nvSpPr>
        <dsp:cNvPr id="0" name=""/>
        <dsp:cNvSpPr/>
      </dsp:nvSpPr>
      <dsp:spPr>
        <a:xfrm>
          <a:off x="353" y="514103"/>
          <a:ext cx="2216290" cy="68547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House Bill 3</a:t>
          </a:r>
        </a:p>
        <a:p>
          <a:pPr marL="0" lvl="0" indent="0" algn="ctr" defTabSz="488950">
            <a:lnSpc>
              <a:spcPct val="90000"/>
            </a:lnSpc>
            <a:spcBef>
              <a:spcPct val="0"/>
            </a:spcBef>
            <a:spcAft>
              <a:spcPct val="35000"/>
            </a:spcAft>
            <a:buNone/>
          </a:pPr>
          <a:r>
            <a:rPr lang="en-US" sz="1100" kern="1200"/>
            <a:t>Effective September 1, 2023</a:t>
          </a:r>
        </a:p>
      </dsp:txBody>
      <dsp:txXfrm>
        <a:off x="33815" y="547565"/>
        <a:ext cx="2149366" cy="618546"/>
      </dsp:txXfrm>
    </dsp:sp>
    <dsp:sp modelId="{5F10C729-50D3-497B-BB9B-65F8878FB1A4}">
      <dsp:nvSpPr>
        <dsp:cNvPr id="0" name=""/>
        <dsp:cNvSpPr/>
      </dsp:nvSpPr>
      <dsp:spPr>
        <a:xfrm>
          <a:off x="2338084" y="514103"/>
          <a:ext cx="2216290" cy="68547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Guidance for </a:t>
          </a:r>
          <a:r>
            <a:rPr lang="en-US" sz="1100" kern="1200" err="1"/>
            <a:t>Multihazard</a:t>
          </a:r>
          <a:r>
            <a:rPr lang="en-US" sz="1100" kern="1200"/>
            <a:t> EOP’s</a:t>
          </a:r>
        </a:p>
        <a:p>
          <a:pPr marL="0" lvl="0" indent="0" algn="ctr" defTabSz="488950">
            <a:lnSpc>
              <a:spcPct val="90000"/>
            </a:lnSpc>
            <a:spcBef>
              <a:spcPct val="0"/>
            </a:spcBef>
            <a:spcAft>
              <a:spcPct val="35000"/>
            </a:spcAft>
            <a:buNone/>
          </a:pPr>
          <a:r>
            <a:rPr lang="en-US" sz="1100" kern="1200"/>
            <a:t>April 18, 2024</a:t>
          </a:r>
        </a:p>
      </dsp:txBody>
      <dsp:txXfrm>
        <a:off x="2371546" y="547565"/>
        <a:ext cx="2149366" cy="618546"/>
      </dsp:txXfrm>
    </dsp:sp>
    <dsp:sp modelId="{82A21C2B-27D4-4FF2-A817-B9B9DAADBED4}">
      <dsp:nvSpPr>
        <dsp:cNvPr id="0" name=""/>
        <dsp:cNvSpPr/>
      </dsp:nvSpPr>
      <dsp:spPr>
        <a:xfrm>
          <a:off x="4675815" y="514103"/>
          <a:ext cx="2216290" cy="68547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Senate Bill 57</a:t>
          </a:r>
        </a:p>
        <a:p>
          <a:pPr marL="0" lvl="0" indent="0" algn="ctr" defTabSz="488950">
            <a:lnSpc>
              <a:spcPct val="90000"/>
            </a:lnSpc>
            <a:spcBef>
              <a:spcPct val="0"/>
            </a:spcBef>
            <a:spcAft>
              <a:spcPct val="35000"/>
            </a:spcAft>
            <a:buNone/>
          </a:pPr>
          <a:r>
            <a:rPr lang="en-US" sz="1100" kern="1200"/>
            <a:t>Effective June 20, 2025</a:t>
          </a:r>
        </a:p>
      </dsp:txBody>
      <dsp:txXfrm>
        <a:off x="4709277" y="547565"/>
        <a:ext cx="2149366" cy="618546"/>
      </dsp:txXfrm>
    </dsp:sp>
    <dsp:sp modelId="{78555422-AD08-4EB1-BE02-EA35723E53C0}">
      <dsp:nvSpPr>
        <dsp:cNvPr id="0" name=""/>
        <dsp:cNvSpPr/>
      </dsp:nvSpPr>
      <dsp:spPr>
        <a:xfrm>
          <a:off x="7013546" y="514103"/>
          <a:ext cx="2216290" cy="68547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19 TAC, §103.1209</a:t>
          </a:r>
        </a:p>
        <a:p>
          <a:pPr marL="0" lvl="0" indent="0" algn="ctr" defTabSz="488950">
            <a:lnSpc>
              <a:spcPct val="90000"/>
            </a:lnSpc>
            <a:spcBef>
              <a:spcPct val="0"/>
            </a:spcBef>
            <a:spcAft>
              <a:spcPct val="35000"/>
            </a:spcAft>
            <a:buNone/>
          </a:pPr>
          <a:r>
            <a:rPr lang="en-US" sz="1100" kern="1200"/>
            <a:t>April 10th, Posted for Comment </a:t>
          </a:r>
        </a:p>
      </dsp:txBody>
      <dsp:txXfrm>
        <a:off x="7047008" y="547565"/>
        <a:ext cx="2149366" cy="618546"/>
      </dsp:txXfrm>
    </dsp:sp>
    <dsp:sp modelId="{A03DBD4B-CB94-4FC8-95A9-FA1860624349}">
      <dsp:nvSpPr>
        <dsp:cNvPr id="0" name=""/>
        <dsp:cNvSpPr/>
      </dsp:nvSpPr>
      <dsp:spPr>
        <a:xfrm>
          <a:off x="9351277" y="514103"/>
          <a:ext cx="2216290" cy="68547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Projected Amendment Adoption</a:t>
          </a:r>
        </a:p>
        <a:p>
          <a:pPr marL="0" lvl="0" indent="0" algn="ctr" defTabSz="488950">
            <a:lnSpc>
              <a:spcPct val="90000"/>
            </a:lnSpc>
            <a:spcBef>
              <a:spcPct val="0"/>
            </a:spcBef>
            <a:spcAft>
              <a:spcPct val="35000"/>
            </a:spcAft>
            <a:buNone/>
          </a:pPr>
          <a:r>
            <a:rPr lang="en-US" sz="1100" kern="1200"/>
            <a:t>August 2026</a:t>
          </a:r>
        </a:p>
      </dsp:txBody>
      <dsp:txXfrm>
        <a:off x="9384739" y="547565"/>
        <a:ext cx="2149366" cy="61854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F51559-89DB-42E0-B78A-79F8867A9387}" type="datetimeFigureOut">
              <a:rPr lang="en-US" smtClean="0"/>
              <a:t>4/27/2026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4D9977-C955-4E3B-A7EB-7507CF8DB1AC}" type="slidenum">
              <a:rPr lang="en-US" smtClean="0"/>
              <a:t>‹#›</a:t>
            </a:fld>
            <a:endParaRPr lang="en-US"/>
          </a:p>
        </p:txBody>
      </p:sp>
    </p:spTree>
    <p:extLst>
      <p:ext uri="{BB962C8B-B14F-4D97-AF65-F5344CB8AC3E}">
        <p14:creationId xmlns:p14="http://schemas.microsoft.com/office/powerpoint/2010/main" val="3406871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44D9977-C955-4E3B-A7EB-7507CF8DB1AC}" type="slidenum">
              <a:rPr lang="en-US" smtClean="0"/>
              <a:t>1</a:t>
            </a:fld>
            <a:endParaRPr lang="en-US"/>
          </a:p>
        </p:txBody>
      </p:sp>
    </p:spTree>
    <p:extLst>
      <p:ext uri="{BB962C8B-B14F-4D97-AF65-F5344CB8AC3E}">
        <p14:creationId xmlns:p14="http://schemas.microsoft.com/office/powerpoint/2010/main" val="4063213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44D9977-C955-4E3B-A7EB-7507CF8DB1AC}" type="slidenum">
              <a:rPr lang="en-US" smtClean="0"/>
              <a:t>2</a:t>
            </a:fld>
            <a:endParaRPr lang="en-US"/>
          </a:p>
        </p:txBody>
      </p:sp>
    </p:spTree>
    <p:extLst>
      <p:ext uri="{BB962C8B-B14F-4D97-AF65-F5344CB8AC3E}">
        <p14:creationId xmlns:p14="http://schemas.microsoft.com/office/powerpoint/2010/main" val="2930276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944D9977-C955-4E3B-A7EB-7507CF8DB1AC}" type="slidenum">
              <a:rPr lang="en-US" smtClean="0"/>
              <a:t>3</a:t>
            </a:fld>
            <a:endParaRPr lang="en-US"/>
          </a:p>
        </p:txBody>
      </p:sp>
    </p:spTree>
    <p:extLst>
      <p:ext uri="{BB962C8B-B14F-4D97-AF65-F5344CB8AC3E}">
        <p14:creationId xmlns:p14="http://schemas.microsoft.com/office/powerpoint/2010/main" val="4257643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t>School systems must provide equal access to safety during emergency incidents, required drills, and district-approved exercises for students and district personnel with access and functional needs. Students with access and functional needs must participate in required drills.</a:t>
            </a:r>
          </a:p>
          <a:p>
            <a:pPr marL="0" indent="0">
              <a:buNone/>
            </a:pPr>
            <a:endParaRPr lang="en-US" sz="800"/>
          </a:p>
          <a:p>
            <a:pPr marL="0" indent="0">
              <a:buNone/>
            </a:pPr>
            <a:r>
              <a:rPr lang="en-US"/>
              <a:t>School systems must designate a person to ensure each campus has reviewed all IEPs and Section 504 plans to identify students who require accommodations to have access to safety and security during drills and emergency situations.</a:t>
            </a:r>
          </a:p>
          <a:p>
            <a:pPr marL="0" indent="0">
              <a:buNone/>
            </a:pPr>
            <a:endParaRPr lang="en-US" sz="800"/>
          </a:p>
          <a:p>
            <a:pPr marL="0" indent="0">
              <a:buNone/>
            </a:pPr>
            <a:r>
              <a:rPr lang="en-US"/>
              <a:t>School systems must acknowledge that all IEP or Section 504 plans for students in the school system who require accommodations to access safety and security during drills and emergency situations are considered when drafting their </a:t>
            </a:r>
            <a:r>
              <a:rPr lang="en-US" err="1"/>
              <a:t>multihazard</a:t>
            </a:r>
            <a:r>
              <a:rPr lang="en-US"/>
              <a:t> emergency operations plan (EOP).</a:t>
            </a:r>
          </a:p>
          <a:p>
            <a:endParaRPr lang="en-US"/>
          </a:p>
          <a:p>
            <a:endParaRPr lang="en-US"/>
          </a:p>
        </p:txBody>
      </p:sp>
      <p:sp>
        <p:nvSpPr>
          <p:cNvPr id="4" name="Slide Number Placeholder 3"/>
          <p:cNvSpPr>
            <a:spLocks noGrp="1"/>
          </p:cNvSpPr>
          <p:nvPr>
            <p:ph type="sldNum" sz="quarter" idx="5"/>
          </p:nvPr>
        </p:nvSpPr>
        <p:spPr/>
        <p:txBody>
          <a:bodyPr/>
          <a:lstStyle/>
          <a:p>
            <a:fld id="{944D9977-C955-4E3B-A7EB-7507CF8DB1AC}" type="slidenum">
              <a:rPr lang="en-US" smtClean="0"/>
              <a:t>4</a:t>
            </a:fld>
            <a:endParaRPr lang="en-US"/>
          </a:p>
        </p:txBody>
      </p:sp>
    </p:spTree>
    <p:extLst>
      <p:ext uri="{BB962C8B-B14F-4D97-AF65-F5344CB8AC3E}">
        <p14:creationId xmlns:p14="http://schemas.microsoft.com/office/powerpoint/2010/main" val="2774397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760214-C07D-420B-8A39-36032327E86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309272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94E57-8EF6-CE4A-5724-ABA4104F2C25}"/>
              </a:ext>
            </a:extLst>
          </p:cNvPr>
          <p:cNvSpPr>
            <a:spLocks noGrp="1"/>
          </p:cNvSpPr>
          <p:nvPr>
            <p:ph type="ctrTitle"/>
          </p:nvPr>
        </p:nvSpPr>
        <p:spPr>
          <a:xfrm>
            <a:off x="1524000" y="1122363"/>
            <a:ext cx="9144000" cy="2387600"/>
          </a:xfrm>
        </p:spPr>
        <p:txBody>
          <a:bodyPr anchor="b">
            <a:normAutofit/>
          </a:bodyPr>
          <a:lstStyle>
            <a:lvl1pPr algn="ctr">
              <a:defRPr sz="4800">
                <a:solidFill>
                  <a:srgbClr val="012169"/>
                </a:solidFill>
                <a:latin typeface="Poppins" panose="00000500000000000000" pitchFamily="2" charset="0"/>
                <a:cs typeface="Poppins" panose="00000500000000000000" pitchFamily="2" charset="0"/>
              </a:defRPr>
            </a:lvl1pPr>
          </a:lstStyle>
          <a:p>
            <a:r>
              <a:rPr lang="en-US"/>
              <a:t>Click to edit Master title style</a:t>
            </a:r>
          </a:p>
        </p:txBody>
      </p:sp>
      <p:sp>
        <p:nvSpPr>
          <p:cNvPr id="3" name="Subtitle 2">
            <a:extLst>
              <a:ext uri="{FF2B5EF4-FFF2-40B4-BE49-F238E27FC236}">
                <a16:creationId xmlns:a16="http://schemas.microsoft.com/office/drawing/2014/main" id="{36FD7D53-D227-FF1D-7AED-1A4DC54CC1FF}"/>
              </a:ext>
            </a:extLst>
          </p:cNvPr>
          <p:cNvSpPr>
            <a:spLocks noGrp="1"/>
          </p:cNvSpPr>
          <p:nvPr>
            <p:ph type="subTitle" idx="1"/>
          </p:nvPr>
        </p:nvSpPr>
        <p:spPr>
          <a:xfrm>
            <a:off x="1524000" y="3818707"/>
            <a:ext cx="9144000" cy="423093"/>
          </a:xfrm>
        </p:spPr>
        <p:txBody>
          <a:bodyPr/>
          <a:lstStyle>
            <a:lvl1pPr marL="0" indent="0" algn="ctr">
              <a:buNone/>
              <a:defRPr sz="2400">
                <a:solidFill>
                  <a:srgbClr val="B7241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9" name="Picture 8">
            <a:extLst>
              <a:ext uri="{FF2B5EF4-FFF2-40B4-BE49-F238E27FC236}">
                <a16:creationId xmlns:a16="http://schemas.microsoft.com/office/drawing/2014/main" id="{66A9E96D-710C-E0D0-8EF4-9D158ACB2D3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225607" y="5641311"/>
            <a:ext cx="3740785" cy="821055"/>
          </a:xfrm>
          <a:prstGeom prst="rect">
            <a:avLst/>
          </a:prstGeom>
          <a:noFill/>
          <a:ln>
            <a:noFill/>
          </a:ln>
        </p:spPr>
      </p:pic>
      <p:sp>
        <p:nvSpPr>
          <p:cNvPr id="10" name="Rectangle 9">
            <a:extLst>
              <a:ext uri="{FF2B5EF4-FFF2-40B4-BE49-F238E27FC236}">
                <a16:creationId xmlns:a16="http://schemas.microsoft.com/office/drawing/2014/main" id="{0FB18877-8D8B-CFC3-D495-494BCA337AD0}"/>
              </a:ext>
            </a:extLst>
          </p:cNvPr>
          <p:cNvSpPr/>
          <p:nvPr userDrawn="1"/>
        </p:nvSpPr>
        <p:spPr>
          <a:xfrm>
            <a:off x="0" y="3563938"/>
            <a:ext cx="12192000" cy="113101"/>
          </a:xfrm>
          <a:prstGeom prst="rect">
            <a:avLst/>
          </a:prstGeom>
          <a:solidFill>
            <a:srgbClr val="B7241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11" name="Picture 10">
            <a:extLst>
              <a:ext uri="{FF2B5EF4-FFF2-40B4-BE49-F238E27FC236}">
                <a16:creationId xmlns:a16="http://schemas.microsoft.com/office/drawing/2014/main" id="{6E2656D4-0D85-068F-DB6D-FBD208D7F28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6740"/>
          <a:stretch/>
        </p:blipFill>
        <p:spPr bwMode="auto">
          <a:xfrm>
            <a:off x="0" y="3677352"/>
            <a:ext cx="12192000" cy="222954"/>
          </a:xfrm>
          <a:prstGeom prst="rect">
            <a:avLst/>
          </a:prstGeom>
          <a:ln>
            <a:noFill/>
          </a:ln>
          <a:extLst>
            <a:ext uri="{53640926-AAD7-44D8-BBD7-CCE9431645EC}">
              <a14:shadowObscured xmlns:a14="http://schemas.microsoft.com/office/drawing/2010/main"/>
            </a:ext>
          </a:extLst>
        </p:spPr>
      </p:pic>
      <p:sp>
        <p:nvSpPr>
          <p:cNvPr id="14" name="Text Placeholder 13">
            <a:extLst>
              <a:ext uri="{FF2B5EF4-FFF2-40B4-BE49-F238E27FC236}">
                <a16:creationId xmlns:a16="http://schemas.microsoft.com/office/drawing/2014/main" id="{5A17DB81-483A-18F1-1F92-15ED5ECC21EF}"/>
              </a:ext>
            </a:extLst>
          </p:cNvPr>
          <p:cNvSpPr>
            <a:spLocks noGrp="1"/>
          </p:cNvSpPr>
          <p:nvPr>
            <p:ph type="body" sz="quarter" idx="10"/>
          </p:nvPr>
        </p:nvSpPr>
        <p:spPr>
          <a:xfrm>
            <a:off x="1524000" y="4356100"/>
            <a:ext cx="9144000" cy="337474"/>
          </a:xfrm>
        </p:spPr>
        <p:txBody>
          <a:bodyPr/>
          <a:lstStyle>
            <a:lvl1pPr marL="0" indent="0" algn="ctr">
              <a:buNone/>
              <a:defRPr sz="2000">
                <a:solidFill>
                  <a:srgbClr val="939598"/>
                </a:solidFill>
              </a:defRPr>
            </a:lvl1pPr>
            <a:lvl2pPr marL="457200" indent="0" algn="ctr">
              <a:buNone/>
              <a:defRPr>
                <a:solidFill>
                  <a:srgbClr val="939598"/>
                </a:solidFill>
              </a:defRPr>
            </a:lvl2pPr>
            <a:lvl3pPr marL="914400" indent="0" algn="ctr">
              <a:buNone/>
              <a:defRPr>
                <a:solidFill>
                  <a:srgbClr val="939598"/>
                </a:solidFill>
              </a:defRPr>
            </a:lvl3pPr>
            <a:lvl4pPr marL="1371600" indent="0" algn="ctr">
              <a:buNone/>
              <a:defRPr>
                <a:solidFill>
                  <a:srgbClr val="939598"/>
                </a:solidFill>
              </a:defRPr>
            </a:lvl4pPr>
            <a:lvl5pPr marL="1828800" indent="0" algn="ctr">
              <a:buNone/>
              <a:defRPr>
                <a:solidFill>
                  <a:srgbClr val="939598"/>
                </a:solidFill>
              </a:defRPr>
            </a:lvl5pPr>
          </a:lstStyle>
          <a:p>
            <a:pPr lvl="0"/>
            <a:r>
              <a:rPr lang="en-US"/>
              <a:t>Click to edit Master text styles</a:t>
            </a:r>
          </a:p>
        </p:txBody>
      </p:sp>
    </p:spTree>
    <p:extLst>
      <p:ext uri="{BB962C8B-B14F-4D97-AF65-F5344CB8AC3E}">
        <p14:creationId xmlns:p14="http://schemas.microsoft.com/office/powerpoint/2010/main" val="4050183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83C43-FF91-D016-C5C6-C7327D730A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83801C5-47D0-7B4B-13C7-C537F9E9E8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46CB734-1E17-3534-9725-BE8E82B5BF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B0A5B3-CDFE-4FE9-EC8B-C7B728B2DC88}"/>
              </a:ext>
            </a:extLst>
          </p:cNvPr>
          <p:cNvSpPr>
            <a:spLocks noGrp="1"/>
          </p:cNvSpPr>
          <p:nvPr>
            <p:ph type="dt" sz="half" idx="10"/>
          </p:nvPr>
        </p:nvSpPr>
        <p:spPr/>
        <p:txBody>
          <a:bodyPr/>
          <a:lstStyle/>
          <a:p>
            <a:fld id="{D5E0CE36-3487-4EBC-8D87-FB17EB4FC46A}" type="datetimeFigureOut">
              <a:rPr lang="en-US" smtClean="0"/>
              <a:t>4/27/2026</a:t>
            </a:fld>
            <a:endParaRPr lang="en-US"/>
          </a:p>
        </p:txBody>
      </p:sp>
      <p:sp>
        <p:nvSpPr>
          <p:cNvPr id="6" name="Footer Placeholder 5">
            <a:extLst>
              <a:ext uri="{FF2B5EF4-FFF2-40B4-BE49-F238E27FC236}">
                <a16:creationId xmlns:a16="http://schemas.microsoft.com/office/drawing/2014/main" id="{6D8C0B86-B659-0BC7-2EBC-8C8B849923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23F780-6E02-7D27-21ED-40E989B6C659}"/>
              </a:ext>
            </a:extLst>
          </p:cNvPr>
          <p:cNvSpPr>
            <a:spLocks noGrp="1"/>
          </p:cNvSpPr>
          <p:nvPr>
            <p:ph type="sldNum" sz="quarter" idx="12"/>
          </p:nvPr>
        </p:nvSpPr>
        <p:spPr/>
        <p:txBody>
          <a:bodyPr/>
          <a:lstStyle/>
          <a:p>
            <a:fld id="{53D0E12D-E8F5-4E77-96F9-AD079B6F3334}" type="slidenum">
              <a:rPr lang="en-US" smtClean="0"/>
              <a:t>‹#›</a:t>
            </a:fld>
            <a:endParaRPr lang="en-US"/>
          </a:p>
        </p:txBody>
      </p:sp>
    </p:spTree>
    <p:extLst>
      <p:ext uri="{BB962C8B-B14F-4D97-AF65-F5344CB8AC3E}">
        <p14:creationId xmlns:p14="http://schemas.microsoft.com/office/powerpoint/2010/main" val="3406222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43ED4-3126-4D16-0610-A776F0EF12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A8D8CEA-5A16-111E-FC59-15C9529C98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01049C6-EB59-409A-D212-7924EC5F2C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B1BDC9-E01C-BF3A-47A9-1F16CAF6594B}"/>
              </a:ext>
            </a:extLst>
          </p:cNvPr>
          <p:cNvSpPr>
            <a:spLocks noGrp="1"/>
          </p:cNvSpPr>
          <p:nvPr>
            <p:ph type="dt" sz="half" idx="10"/>
          </p:nvPr>
        </p:nvSpPr>
        <p:spPr/>
        <p:txBody>
          <a:bodyPr/>
          <a:lstStyle/>
          <a:p>
            <a:fld id="{D5E0CE36-3487-4EBC-8D87-FB17EB4FC46A}" type="datetimeFigureOut">
              <a:rPr lang="en-US" smtClean="0"/>
              <a:t>4/27/2026</a:t>
            </a:fld>
            <a:endParaRPr lang="en-US"/>
          </a:p>
        </p:txBody>
      </p:sp>
      <p:sp>
        <p:nvSpPr>
          <p:cNvPr id="6" name="Footer Placeholder 5">
            <a:extLst>
              <a:ext uri="{FF2B5EF4-FFF2-40B4-BE49-F238E27FC236}">
                <a16:creationId xmlns:a16="http://schemas.microsoft.com/office/drawing/2014/main" id="{A21E45C8-CC4E-3088-CBBE-8D24B47629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EDA42B-413B-07A8-9EED-262911315455}"/>
              </a:ext>
            </a:extLst>
          </p:cNvPr>
          <p:cNvSpPr>
            <a:spLocks noGrp="1"/>
          </p:cNvSpPr>
          <p:nvPr>
            <p:ph type="sldNum" sz="quarter" idx="12"/>
          </p:nvPr>
        </p:nvSpPr>
        <p:spPr/>
        <p:txBody>
          <a:bodyPr/>
          <a:lstStyle/>
          <a:p>
            <a:fld id="{53D0E12D-E8F5-4E77-96F9-AD079B6F3334}" type="slidenum">
              <a:rPr lang="en-US" smtClean="0"/>
              <a:t>‹#›</a:t>
            </a:fld>
            <a:endParaRPr lang="en-US"/>
          </a:p>
        </p:txBody>
      </p:sp>
    </p:spTree>
    <p:extLst>
      <p:ext uri="{BB962C8B-B14F-4D97-AF65-F5344CB8AC3E}">
        <p14:creationId xmlns:p14="http://schemas.microsoft.com/office/powerpoint/2010/main" val="4087691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9D88D-B17E-695F-5561-9EADF89EA3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714B2A-F6D5-206B-1F5F-083D661B507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2015E6-4B8C-7216-2EA0-D1018C5D8EED}"/>
              </a:ext>
            </a:extLst>
          </p:cNvPr>
          <p:cNvSpPr>
            <a:spLocks noGrp="1"/>
          </p:cNvSpPr>
          <p:nvPr>
            <p:ph type="dt" sz="half" idx="10"/>
          </p:nvPr>
        </p:nvSpPr>
        <p:spPr/>
        <p:txBody>
          <a:bodyPr/>
          <a:lstStyle/>
          <a:p>
            <a:fld id="{D5E0CE36-3487-4EBC-8D87-FB17EB4FC46A}" type="datetimeFigureOut">
              <a:rPr lang="en-US" smtClean="0"/>
              <a:t>4/27/2026</a:t>
            </a:fld>
            <a:endParaRPr lang="en-US"/>
          </a:p>
        </p:txBody>
      </p:sp>
      <p:sp>
        <p:nvSpPr>
          <p:cNvPr id="5" name="Footer Placeholder 4">
            <a:extLst>
              <a:ext uri="{FF2B5EF4-FFF2-40B4-BE49-F238E27FC236}">
                <a16:creationId xmlns:a16="http://schemas.microsoft.com/office/drawing/2014/main" id="{8AF2DCB0-FC3F-2552-169A-89E189111F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E9B580-25CD-B210-3E25-E90EFAA3452C}"/>
              </a:ext>
            </a:extLst>
          </p:cNvPr>
          <p:cNvSpPr>
            <a:spLocks noGrp="1"/>
          </p:cNvSpPr>
          <p:nvPr>
            <p:ph type="sldNum" sz="quarter" idx="12"/>
          </p:nvPr>
        </p:nvSpPr>
        <p:spPr/>
        <p:txBody>
          <a:bodyPr/>
          <a:lstStyle/>
          <a:p>
            <a:fld id="{53D0E12D-E8F5-4E77-96F9-AD079B6F3334}" type="slidenum">
              <a:rPr lang="en-US" smtClean="0"/>
              <a:t>‹#›</a:t>
            </a:fld>
            <a:endParaRPr lang="en-US"/>
          </a:p>
        </p:txBody>
      </p:sp>
    </p:spTree>
    <p:extLst>
      <p:ext uri="{BB962C8B-B14F-4D97-AF65-F5344CB8AC3E}">
        <p14:creationId xmlns:p14="http://schemas.microsoft.com/office/powerpoint/2010/main" val="2289998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15AE7B-CC9D-5B0C-C1C4-D333A73DACC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A3E05EA-40FE-63AA-9644-31F24EA381F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00D484-EBDE-F95D-7EE6-4270B82B9548}"/>
              </a:ext>
            </a:extLst>
          </p:cNvPr>
          <p:cNvSpPr>
            <a:spLocks noGrp="1"/>
          </p:cNvSpPr>
          <p:nvPr>
            <p:ph type="dt" sz="half" idx="10"/>
          </p:nvPr>
        </p:nvSpPr>
        <p:spPr/>
        <p:txBody>
          <a:bodyPr/>
          <a:lstStyle/>
          <a:p>
            <a:fld id="{D5E0CE36-3487-4EBC-8D87-FB17EB4FC46A}" type="datetimeFigureOut">
              <a:rPr lang="en-US" smtClean="0"/>
              <a:t>4/27/2026</a:t>
            </a:fld>
            <a:endParaRPr lang="en-US"/>
          </a:p>
        </p:txBody>
      </p:sp>
      <p:sp>
        <p:nvSpPr>
          <p:cNvPr id="5" name="Footer Placeholder 4">
            <a:extLst>
              <a:ext uri="{FF2B5EF4-FFF2-40B4-BE49-F238E27FC236}">
                <a16:creationId xmlns:a16="http://schemas.microsoft.com/office/drawing/2014/main" id="{5279F3F0-FB09-CFDF-4866-45BA3B1671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94D4DE-DDD2-2E4A-1B90-427BD14297D1}"/>
              </a:ext>
            </a:extLst>
          </p:cNvPr>
          <p:cNvSpPr>
            <a:spLocks noGrp="1"/>
          </p:cNvSpPr>
          <p:nvPr>
            <p:ph type="sldNum" sz="quarter" idx="12"/>
          </p:nvPr>
        </p:nvSpPr>
        <p:spPr/>
        <p:txBody>
          <a:bodyPr/>
          <a:lstStyle/>
          <a:p>
            <a:fld id="{53D0E12D-E8F5-4E77-96F9-AD079B6F3334}" type="slidenum">
              <a:rPr lang="en-US" smtClean="0"/>
              <a:t>‹#›</a:t>
            </a:fld>
            <a:endParaRPr lang="en-US"/>
          </a:p>
        </p:txBody>
      </p:sp>
    </p:spTree>
    <p:extLst>
      <p:ext uri="{BB962C8B-B14F-4D97-AF65-F5344CB8AC3E}">
        <p14:creationId xmlns:p14="http://schemas.microsoft.com/office/powerpoint/2010/main" val="193476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A blue background with small dots&#10;&#10;Description automatically generated">
            <a:extLst>
              <a:ext uri="{FF2B5EF4-FFF2-40B4-BE49-F238E27FC236}">
                <a16:creationId xmlns:a16="http://schemas.microsoft.com/office/drawing/2014/main" id="{3DC7051D-0E02-B684-6780-E6BA06D709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13"/>
            <a:ext cx="12192000" cy="6864626"/>
          </a:xfrm>
          <a:prstGeom prst="rect">
            <a:avLst/>
          </a:prstGeom>
        </p:spPr>
      </p:pic>
      <p:sp>
        <p:nvSpPr>
          <p:cNvPr id="2" name="Title 1">
            <a:extLst>
              <a:ext uri="{FF2B5EF4-FFF2-40B4-BE49-F238E27FC236}">
                <a16:creationId xmlns:a16="http://schemas.microsoft.com/office/drawing/2014/main" id="{BBBB65E4-2B25-3EEB-7C8C-EF1AC9B9BD7B}"/>
              </a:ext>
            </a:extLst>
          </p:cNvPr>
          <p:cNvSpPr>
            <a:spLocks noGrp="1"/>
          </p:cNvSpPr>
          <p:nvPr>
            <p:ph type="ctrTitle" hasCustomPrompt="1"/>
          </p:nvPr>
        </p:nvSpPr>
        <p:spPr>
          <a:xfrm>
            <a:off x="1524000" y="2643889"/>
            <a:ext cx="9144000" cy="1028700"/>
          </a:xfrm>
        </p:spPr>
        <p:txBody>
          <a:bodyPr anchor="b">
            <a:normAutofit/>
          </a:bodyPr>
          <a:lstStyle>
            <a:lvl1pPr algn="ctr">
              <a:defRPr sz="4800">
                <a:solidFill>
                  <a:schemeClr val="bg1"/>
                </a:solidFill>
                <a:latin typeface="Aptos" panose="020B0004020202020204" pitchFamily="34" charset="0"/>
                <a:ea typeface="Open Sans" panose="020B0606030504020204" pitchFamily="34" charset="0"/>
                <a:cs typeface="Open Sans" panose="020B0606030504020204" pitchFamily="34" charset="0"/>
              </a:defRPr>
            </a:lvl1pPr>
          </a:lstStyle>
          <a:p>
            <a:r>
              <a:rPr lang="en-US"/>
              <a:t>Presentation Title</a:t>
            </a:r>
          </a:p>
        </p:txBody>
      </p:sp>
      <p:sp>
        <p:nvSpPr>
          <p:cNvPr id="3" name="Subtitle 2">
            <a:extLst>
              <a:ext uri="{FF2B5EF4-FFF2-40B4-BE49-F238E27FC236}">
                <a16:creationId xmlns:a16="http://schemas.microsoft.com/office/drawing/2014/main" id="{F39F03D3-D627-77B4-CEBB-A1BC592248C5}"/>
              </a:ext>
            </a:extLst>
          </p:cNvPr>
          <p:cNvSpPr>
            <a:spLocks noGrp="1"/>
          </p:cNvSpPr>
          <p:nvPr>
            <p:ph type="subTitle" idx="1" hasCustomPrompt="1"/>
          </p:nvPr>
        </p:nvSpPr>
        <p:spPr>
          <a:xfrm>
            <a:off x="1524000" y="3764664"/>
            <a:ext cx="9144000" cy="704148"/>
          </a:xfrm>
        </p:spPr>
        <p:txBody>
          <a:bodyPr/>
          <a:lstStyle>
            <a:lvl1pPr marL="0" indent="0" algn="ctr">
              <a:buNone/>
              <a:defRPr sz="2400">
                <a:solidFill>
                  <a:schemeClr val="bg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a:t>
            </a:r>
          </a:p>
        </p:txBody>
      </p:sp>
      <p:pic>
        <p:nvPicPr>
          <p:cNvPr id="14" name="Graphic 13">
            <a:extLst>
              <a:ext uri="{FF2B5EF4-FFF2-40B4-BE49-F238E27FC236}">
                <a16:creationId xmlns:a16="http://schemas.microsoft.com/office/drawing/2014/main" id="{7142143A-2D37-9E81-D31C-670D731882DF}"/>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326820" y="1452563"/>
            <a:ext cx="3538360" cy="936626"/>
          </a:xfrm>
          <a:prstGeom prst="rect">
            <a:avLst/>
          </a:prstGeom>
          <a:effectLst>
            <a:outerShdw blurRad="50800" dist="50800" dir="5400000" sx="99000" sy="99000" algn="ctr" rotWithShape="0">
              <a:srgbClr val="000000">
                <a:alpha val="55286"/>
              </a:srgbClr>
            </a:outerShdw>
          </a:effectLst>
        </p:spPr>
      </p:pic>
      <p:pic>
        <p:nvPicPr>
          <p:cNvPr id="16" name="Graphic 15">
            <a:extLst>
              <a:ext uri="{FF2B5EF4-FFF2-40B4-BE49-F238E27FC236}">
                <a16:creationId xmlns:a16="http://schemas.microsoft.com/office/drawing/2014/main" id="{C48EB27C-5B17-9611-5D76-FAB3FA9BABB5}"/>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68101" y="6211195"/>
            <a:ext cx="824085" cy="400597"/>
          </a:xfrm>
          <a:prstGeom prst="rect">
            <a:avLst/>
          </a:prstGeom>
        </p:spPr>
      </p:pic>
    </p:spTree>
    <p:extLst>
      <p:ext uri="{BB962C8B-B14F-4D97-AF65-F5344CB8AC3E}">
        <p14:creationId xmlns:p14="http://schemas.microsoft.com/office/powerpoint/2010/main" val="31471353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7" name="Picture 6" descr="A blue and black background&#10;&#10;Description automatically generated">
            <a:extLst>
              <a:ext uri="{FF2B5EF4-FFF2-40B4-BE49-F238E27FC236}">
                <a16:creationId xmlns:a16="http://schemas.microsoft.com/office/drawing/2014/main" id="{9743D3F9-DE32-147F-6FBC-0C746F2D54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14" y="-116114"/>
            <a:ext cx="4153444" cy="7045808"/>
          </a:xfrm>
          <a:prstGeom prst="rect">
            <a:avLst/>
          </a:prstGeom>
        </p:spPr>
      </p:pic>
      <p:pic>
        <p:nvPicPr>
          <p:cNvPr id="8" name="Graphic 7">
            <a:extLst>
              <a:ext uri="{FF2B5EF4-FFF2-40B4-BE49-F238E27FC236}">
                <a16:creationId xmlns:a16="http://schemas.microsoft.com/office/drawing/2014/main" id="{55AA65DA-17F4-063A-8C5E-AE6DE43542B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4421" y="3003254"/>
            <a:ext cx="3216754" cy="851492"/>
          </a:xfrm>
          <a:prstGeom prst="rect">
            <a:avLst/>
          </a:prstGeom>
          <a:effectLst>
            <a:outerShdw blurRad="50800" dist="38100" dir="2700000" algn="tl" rotWithShape="0">
              <a:prstClr val="black">
                <a:alpha val="11000"/>
              </a:prstClr>
            </a:outerShdw>
          </a:effectLst>
        </p:spPr>
      </p:pic>
    </p:spTree>
    <p:extLst>
      <p:ext uri="{BB962C8B-B14F-4D97-AF65-F5344CB8AC3E}">
        <p14:creationId xmlns:p14="http://schemas.microsoft.com/office/powerpoint/2010/main" val="287436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7" name="Picture 6" descr="A blue and black background&#10;&#10;Description automatically generated">
            <a:extLst>
              <a:ext uri="{FF2B5EF4-FFF2-40B4-BE49-F238E27FC236}">
                <a16:creationId xmlns:a16="http://schemas.microsoft.com/office/drawing/2014/main" id="{9743D3F9-DE32-147F-6FBC-0C746F2D54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090" y="-28956"/>
            <a:ext cx="4155776" cy="6899656"/>
          </a:xfrm>
          <a:prstGeom prst="rect">
            <a:avLst/>
          </a:prstGeom>
        </p:spPr>
      </p:pic>
      <p:pic>
        <p:nvPicPr>
          <p:cNvPr id="8" name="Graphic 7">
            <a:extLst>
              <a:ext uri="{FF2B5EF4-FFF2-40B4-BE49-F238E27FC236}">
                <a16:creationId xmlns:a16="http://schemas.microsoft.com/office/drawing/2014/main" id="{55AA65DA-17F4-063A-8C5E-AE6DE43542B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4421" y="3003254"/>
            <a:ext cx="3216754" cy="851492"/>
          </a:xfrm>
          <a:prstGeom prst="rect">
            <a:avLst/>
          </a:prstGeom>
          <a:effectLst>
            <a:outerShdw blurRad="50800" dist="38100" dir="2700000" algn="tl" rotWithShape="0">
              <a:prstClr val="black">
                <a:alpha val="11000"/>
              </a:prstClr>
            </a:outerShdw>
          </a:effectLst>
        </p:spPr>
      </p:pic>
      <p:sp>
        <p:nvSpPr>
          <p:cNvPr id="4" name="Text Placeholder 3">
            <a:extLst>
              <a:ext uri="{FF2B5EF4-FFF2-40B4-BE49-F238E27FC236}">
                <a16:creationId xmlns:a16="http://schemas.microsoft.com/office/drawing/2014/main" id="{E77D0EFE-40D1-E772-C5DE-1C1CBF83D0E0}"/>
              </a:ext>
            </a:extLst>
          </p:cNvPr>
          <p:cNvSpPr>
            <a:spLocks noGrp="1"/>
          </p:cNvSpPr>
          <p:nvPr>
            <p:ph type="body" sz="quarter" idx="10" hasCustomPrompt="1"/>
          </p:nvPr>
        </p:nvSpPr>
        <p:spPr>
          <a:xfrm>
            <a:off x="3661175" y="2150872"/>
            <a:ext cx="7277100" cy="2540000"/>
          </a:xfrm>
          <a:solidFill>
            <a:schemeClr val="bg1">
              <a:lumMod val="95000"/>
            </a:schemeClr>
          </a:solidFill>
          <a:ln w="38100">
            <a:solidFill>
              <a:srgbClr val="012169"/>
            </a:solidFill>
          </a:ln>
        </p:spPr>
        <p:txBody>
          <a:bodyPr anchor="ctr"/>
          <a:lstStyle>
            <a:lvl1pPr marL="0" indent="0" algn="ctr">
              <a:buNone/>
              <a:defRPr b="1">
                <a:solidFill>
                  <a:srgbClr val="012169"/>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add Section Title</a:t>
            </a:r>
          </a:p>
        </p:txBody>
      </p:sp>
    </p:spTree>
    <p:extLst>
      <p:ext uri="{BB962C8B-B14F-4D97-AF65-F5344CB8AC3E}">
        <p14:creationId xmlns:p14="http://schemas.microsoft.com/office/powerpoint/2010/main" val="997509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2656D4-0D85-068F-DB6D-FBD208D7F2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0" y="-63500"/>
            <a:ext cx="12211050" cy="1453322"/>
          </a:xfrm>
          <a:prstGeom prst="rect">
            <a:avLst/>
          </a:prstGeom>
        </p:spPr>
      </p:pic>
      <p:sp>
        <p:nvSpPr>
          <p:cNvPr id="2" name="Title 1">
            <a:extLst>
              <a:ext uri="{FF2B5EF4-FFF2-40B4-BE49-F238E27FC236}">
                <a16:creationId xmlns:a16="http://schemas.microsoft.com/office/drawing/2014/main" id="{AC9B11A3-55B7-F055-8255-69596857F518}"/>
              </a:ext>
            </a:extLst>
          </p:cNvPr>
          <p:cNvSpPr>
            <a:spLocks noGrp="1"/>
          </p:cNvSpPr>
          <p:nvPr>
            <p:ph type="title"/>
          </p:nvPr>
        </p:nvSpPr>
        <p:spPr>
          <a:xfrm>
            <a:off x="370368" y="34224"/>
            <a:ext cx="7306340" cy="774810"/>
          </a:xfrm>
        </p:spPr>
        <p:txBody>
          <a:bodyPr>
            <a:normAutofit/>
          </a:bodyPr>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337B44F-05B8-8084-3A70-A6E89235AC53}"/>
              </a:ext>
            </a:extLst>
          </p:cNvPr>
          <p:cNvSpPr>
            <a:spLocks noGrp="1"/>
          </p:cNvSpPr>
          <p:nvPr>
            <p:ph idx="1"/>
          </p:nvPr>
        </p:nvSpPr>
        <p:spPr/>
        <p:txBody>
          <a:bodyPr/>
          <a:lstStyle>
            <a:lvl1pPr marL="457200" indent="-457200">
              <a:buClr>
                <a:srgbClr val="F16036"/>
              </a:buClr>
              <a:buFont typeface="Courier New" panose="02070309020205020404" pitchFamily="49" charset="0"/>
              <a:buChar char="o"/>
              <a:defRPr>
                <a:solidFill>
                  <a:schemeClr val="tx1">
                    <a:lumMod val="50000"/>
                    <a:lumOff val="50000"/>
                  </a:schemeClr>
                </a:solidFill>
              </a:defRPr>
            </a:lvl1pPr>
            <a:lvl2pPr marL="800100" indent="-342900">
              <a:buClr>
                <a:srgbClr val="F16036"/>
              </a:buClr>
              <a:buFont typeface="Courier New" panose="02070309020205020404" pitchFamily="49" charset="0"/>
              <a:buChar char="o"/>
              <a:defRPr>
                <a:solidFill>
                  <a:schemeClr val="tx1">
                    <a:lumMod val="50000"/>
                    <a:lumOff val="50000"/>
                  </a:schemeClr>
                </a:solidFill>
              </a:defRPr>
            </a:lvl2pPr>
            <a:lvl3pPr marL="1257300" indent="-342900">
              <a:buClr>
                <a:srgbClr val="F16036"/>
              </a:buClr>
              <a:buFont typeface="Courier New" panose="02070309020205020404" pitchFamily="49" charset="0"/>
              <a:buChar char="o"/>
              <a:defRPr>
                <a:solidFill>
                  <a:schemeClr val="tx1">
                    <a:lumMod val="50000"/>
                    <a:lumOff val="50000"/>
                  </a:schemeClr>
                </a:solidFill>
              </a:defRPr>
            </a:lvl3pPr>
            <a:lvl4pPr marL="1657350" indent="-285750">
              <a:buClr>
                <a:srgbClr val="F16036"/>
              </a:buClr>
              <a:buFont typeface="Courier New" panose="02070309020205020404" pitchFamily="49" charset="0"/>
              <a:buChar char="o"/>
              <a:defRPr>
                <a:solidFill>
                  <a:schemeClr val="tx1">
                    <a:lumMod val="50000"/>
                    <a:lumOff val="50000"/>
                  </a:schemeClr>
                </a:solidFill>
              </a:defRPr>
            </a:lvl4pPr>
            <a:lvl5pPr marL="2114550" indent="-285750">
              <a:buClr>
                <a:srgbClr val="F16036"/>
              </a:buClr>
              <a:buFont typeface="Courier New" panose="02070309020205020404" pitchFamily="49" charset="0"/>
              <a:buChar char="o"/>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92731E27-CCFD-0BFD-5344-EE8CC35992C0}"/>
              </a:ext>
            </a:extLst>
          </p:cNvPr>
          <p:cNvSpPr>
            <a:spLocks noGrp="1"/>
          </p:cNvSpPr>
          <p:nvPr>
            <p:ph type="sldNum" sz="quarter" idx="12"/>
          </p:nvPr>
        </p:nvSpPr>
        <p:spPr>
          <a:xfrm>
            <a:off x="9018167" y="6356350"/>
            <a:ext cx="2743200" cy="365125"/>
          </a:xfrm>
        </p:spPr>
        <p:txBody>
          <a:bodyPr/>
          <a:lstStyle/>
          <a:p>
            <a:fld id="{C1BBE23D-5FE6-5045-ACA5-47DEF87C6860}" type="slidenum">
              <a:rPr lang="en-US" smtClean="0"/>
              <a:t>‹#›</a:t>
            </a:fld>
            <a:endParaRPr lang="en-US"/>
          </a:p>
        </p:txBody>
      </p:sp>
      <p:cxnSp>
        <p:nvCxnSpPr>
          <p:cNvPr id="12" name="Straight Connector 11">
            <a:extLst>
              <a:ext uri="{FF2B5EF4-FFF2-40B4-BE49-F238E27FC236}">
                <a16:creationId xmlns:a16="http://schemas.microsoft.com/office/drawing/2014/main" id="{DD894DF9-CE26-00DB-7A5E-0F4ABAA83F49}"/>
              </a:ext>
            </a:extLst>
          </p:cNvPr>
          <p:cNvCxnSpPr>
            <a:cxnSpLocks/>
          </p:cNvCxnSpPr>
          <p:nvPr userDrawn="1"/>
        </p:nvCxnSpPr>
        <p:spPr>
          <a:xfrm>
            <a:off x="10572309" y="233023"/>
            <a:ext cx="0" cy="400306"/>
          </a:xfrm>
          <a:prstGeom prst="line">
            <a:avLst/>
          </a:prstGeom>
          <a:ln>
            <a:solidFill>
              <a:srgbClr val="B72418"/>
            </a:solidFill>
          </a:ln>
        </p:spPr>
        <p:style>
          <a:lnRef idx="2">
            <a:schemeClr val="accent1"/>
          </a:lnRef>
          <a:fillRef idx="0">
            <a:schemeClr val="accent1"/>
          </a:fillRef>
          <a:effectRef idx="1">
            <a:schemeClr val="accent1"/>
          </a:effectRef>
          <a:fontRef idx="minor">
            <a:schemeClr val="tx1"/>
          </a:fontRef>
        </p:style>
      </p:cxnSp>
      <p:pic>
        <p:nvPicPr>
          <p:cNvPr id="15" name="Graphic 14">
            <a:extLst>
              <a:ext uri="{FF2B5EF4-FFF2-40B4-BE49-F238E27FC236}">
                <a16:creationId xmlns:a16="http://schemas.microsoft.com/office/drawing/2014/main" id="{DA8BF42D-DD62-E6F8-72ED-40D4B102BEC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08944" y="233023"/>
            <a:ext cx="910980" cy="442838"/>
          </a:xfrm>
          <a:prstGeom prst="rect">
            <a:avLst/>
          </a:prstGeom>
        </p:spPr>
      </p:pic>
      <p:pic>
        <p:nvPicPr>
          <p:cNvPr id="17" name="Graphic 16">
            <a:extLst>
              <a:ext uri="{FF2B5EF4-FFF2-40B4-BE49-F238E27FC236}">
                <a16:creationId xmlns:a16="http://schemas.microsoft.com/office/drawing/2014/main" id="{19A01D97-E1D2-9926-27AA-FEE0A9BF684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32141" y="148524"/>
            <a:ext cx="2321424" cy="614494"/>
          </a:xfrm>
          <a:prstGeom prst="rect">
            <a:avLst/>
          </a:prstGeom>
        </p:spPr>
      </p:pic>
    </p:spTree>
    <p:extLst>
      <p:ext uri="{BB962C8B-B14F-4D97-AF65-F5344CB8AC3E}">
        <p14:creationId xmlns:p14="http://schemas.microsoft.com/office/powerpoint/2010/main" val="6944084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8366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descr="A blue and black background&#10;&#10;Description automatically generated">
            <a:extLst>
              <a:ext uri="{FF2B5EF4-FFF2-40B4-BE49-F238E27FC236}">
                <a16:creationId xmlns:a16="http://schemas.microsoft.com/office/drawing/2014/main" id="{7DD9EC26-36B0-A846-5356-A6376688DB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090" y="-28956"/>
            <a:ext cx="4155776" cy="6899656"/>
          </a:xfrm>
          <a:prstGeom prst="rect">
            <a:avLst/>
          </a:prstGeom>
        </p:spPr>
      </p:pic>
      <p:sp>
        <p:nvSpPr>
          <p:cNvPr id="3" name="Text Placeholder 2">
            <a:extLst>
              <a:ext uri="{FF2B5EF4-FFF2-40B4-BE49-F238E27FC236}">
                <a16:creationId xmlns:a16="http://schemas.microsoft.com/office/drawing/2014/main" id="{4434EE67-11FB-CCA5-7DF1-3BA148C6BFC5}"/>
              </a:ext>
            </a:extLst>
          </p:cNvPr>
          <p:cNvSpPr>
            <a:spLocks noGrp="1"/>
          </p:cNvSpPr>
          <p:nvPr>
            <p:ph type="body" idx="1" hasCustomPrompt="1"/>
          </p:nvPr>
        </p:nvSpPr>
        <p:spPr>
          <a:xfrm>
            <a:off x="459709" y="623518"/>
            <a:ext cx="2847017" cy="1322240"/>
          </a:xfrm>
        </p:spPr>
        <p:txBody>
          <a:bodyPr>
            <a:normAutofit/>
          </a:bodyPr>
          <a:lstStyle>
            <a:lvl1pPr marL="0" indent="0">
              <a:buNone/>
              <a:defRPr sz="3200">
                <a:solidFill>
                  <a:schemeClr val="bg1">
                    <a:lumMod val="75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Heading</a:t>
            </a:r>
          </a:p>
        </p:txBody>
      </p:sp>
      <p:sp>
        <p:nvSpPr>
          <p:cNvPr id="9" name="Slide Number Placeholder 5">
            <a:extLst>
              <a:ext uri="{FF2B5EF4-FFF2-40B4-BE49-F238E27FC236}">
                <a16:creationId xmlns:a16="http://schemas.microsoft.com/office/drawing/2014/main" id="{921D143D-4190-1E22-F112-B489DC6FCB34}"/>
              </a:ext>
            </a:extLst>
          </p:cNvPr>
          <p:cNvSpPr>
            <a:spLocks noGrp="1"/>
          </p:cNvSpPr>
          <p:nvPr>
            <p:ph type="sldNum" sz="quarter" idx="12"/>
          </p:nvPr>
        </p:nvSpPr>
        <p:spPr>
          <a:xfrm>
            <a:off x="9018167" y="6356350"/>
            <a:ext cx="2743200" cy="365125"/>
          </a:xfrm>
        </p:spPr>
        <p:txBody>
          <a:bodyPr/>
          <a:lstStyle/>
          <a:p>
            <a:fld id="{C1BBE23D-5FE6-5045-ACA5-47DEF87C6860}" type="slidenum">
              <a:rPr lang="en-US" smtClean="0"/>
              <a:t>‹#›</a:t>
            </a:fld>
            <a:endParaRPr lang="en-US"/>
          </a:p>
        </p:txBody>
      </p:sp>
      <p:pic>
        <p:nvPicPr>
          <p:cNvPr id="13" name="Graphic 12">
            <a:extLst>
              <a:ext uri="{FF2B5EF4-FFF2-40B4-BE49-F238E27FC236}">
                <a16:creationId xmlns:a16="http://schemas.microsoft.com/office/drawing/2014/main" id="{85CA263B-BCBE-B3AB-9507-C6787C8525B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1900" y="6085222"/>
            <a:ext cx="2048528" cy="542256"/>
          </a:xfrm>
          <a:prstGeom prst="rect">
            <a:avLst/>
          </a:prstGeom>
        </p:spPr>
      </p:pic>
      <p:sp>
        <p:nvSpPr>
          <p:cNvPr id="14" name="Content Placeholder 2">
            <a:extLst>
              <a:ext uri="{FF2B5EF4-FFF2-40B4-BE49-F238E27FC236}">
                <a16:creationId xmlns:a16="http://schemas.microsoft.com/office/drawing/2014/main" id="{5592CA7D-5A2A-6241-A447-62EEF167C2E3}"/>
              </a:ext>
            </a:extLst>
          </p:cNvPr>
          <p:cNvSpPr>
            <a:spLocks noGrp="1"/>
          </p:cNvSpPr>
          <p:nvPr>
            <p:ph idx="13"/>
          </p:nvPr>
        </p:nvSpPr>
        <p:spPr>
          <a:xfrm>
            <a:off x="4615485" y="1733884"/>
            <a:ext cx="5886905" cy="4351338"/>
          </a:xfrm>
        </p:spPr>
        <p:txBody>
          <a:bodyPr/>
          <a:lstStyle>
            <a:lvl1pPr marL="457200" indent="-457200">
              <a:buClr>
                <a:srgbClr val="F16036"/>
              </a:buClr>
              <a:buFont typeface="Courier New" panose="02070309020205020404" pitchFamily="49" charset="0"/>
              <a:buChar char="o"/>
              <a:defRPr>
                <a:solidFill>
                  <a:schemeClr val="tx1">
                    <a:lumMod val="50000"/>
                    <a:lumOff val="50000"/>
                  </a:schemeClr>
                </a:solidFill>
              </a:defRPr>
            </a:lvl1pPr>
            <a:lvl2pPr marL="800100" indent="-342900">
              <a:buClr>
                <a:srgbClr val="F16036"/>
              </a:buClr>
              <a:buFont typeface="Courier New" panose="02070309020205020404" pitchFamily="49" charset="0"/>
              <a:buChar char="o"/>
              <a:defRPr>
                <a:solidFill>
                  <a:schemeClr val="tx1">
                    <a:lumMod val="50000"/>
                    <a:lumOff val="50000"/>
                  </a:schemeClr>
                </a:solidFill>
              </a:defRPr>
            </a:lvl2pPr>
            <a:lvl3pPr marL="1257300" indent="-342900">
              <a:buClr>
                <a:srgbClr val="F16036"/>
              </a:buClr>
              <a:buFont typeface="Courier New" panose="02070309020205020404" pitchFamily="49" charset="0"/>
              <a:buChar char="o"/>
              <a:defRPr>
                <a:solidFill>
                  <a:schemeClr val="tx1">
                    <a:lumMod val="50000"/>
                    <a:lumOff val="50000"/>
                  </a:schemeClr>
                </a:solidFill>
              </a:defRPr>
            </a:lvl3pPr>
            <a:lvl4pPr marL="1657350" indent="-285750">
              <a:buClr>
                <a:srgbClr val="F16036"/>
              </a:buClr>
              <a:buFont typeface="Courier New" panose="02070309020205020404" pitchFamily="49" charset="0"/>
              <a:buChar char="o"/>
              <a:defRPr>
                <a:solidFill>
                  <a:schemeClr val="tx1">
                    <a:lumMod val="50000"/>
                    <a:lumOff val="50000"/>
                  </a:schemeClr>
                </a:solidFill>
              </a:defRPr>
            </a:lvl4pPr>
            <a:lvl5pPr marL="2114550" indent="-285750">
              <a:buClr>
                <a:srgbClr val="F16036"/>
              </a:buClr>
              <a:buFont typeface="Courier New" panose="02070309020205020404" pitchFamily="49" charset="0"/>
              <a:buChar char="o"/>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8664D4C-AEC4-C49B-78BA-3804164B4443}"/>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37375" y="6203413"/>
            <a:ext cx="767740" cy="373208"/>
          </a:xfrm>
          <a:prstGeom prst="rect">
            <a:avLst/>
          </a:prstGeom>
        </p:spPr>
      </p:pic>
    </p:spTree>
    <p:extLst>
      <p:ext uri="{BB962C8B-B14F-4D97-AF65-F5344CB8AC3E}">
        <p14:creationId xmlns:p14="http://schemas.microsoft.com/office/powerpoint/2010/main" val="38702101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2CD5A-3C02-07E8-4277-ED93984725F5}"/>
              </a:ext>
            </a:extLst>
          </p:cNvPr>
          <p:cNvSpPr>
            <a:spLocks noGrp="1"/>
          </p:cNvSpPr>
          <p:nvPr>
            <p:ph type="title"/>
          </p:nvPr>
        </p:nvSpPr>
        <p:spPr>
          <a:xfrm>
            <a:off x="0" y="0"/>
            <a:ext cx="11087100" cy="757383"/>
          </a:xfrm>
        </p:spPr>
        <p:txBody>
          <a:bodyPr>
            <a:normAutofit/>
          </a:bodyPr>
          <a:lstStyle>
            <a:lvl1pPr marL="171450" indent="0">
              <a:defRPr sz="4000">
                <a:solidFill>
                  <a:srgbClr val="012169"/>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4A8FA00-5EEF-81F5-22FA-90487250F8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B89119F4-5ACB-03BF-B4AA-9B0A7A1FE8D3}"/>
              </a:ext>
            </a:extLst>
          </p:cNvPr>
          <p:cNvSpPr/>
          <p:nvPr userDrawn="1"/>
        </p:nvSpPr>
        <p:spPr>
          <a:xfrm>
            <a:off x="0" y="847076"/>
            <a:ext cx="12192000" cy="113101"/>
          </a:xfrm>
          <a:prstGeom prst="rect">
            <a:avLst/>
          </a:prstGeom>
          <a:solidFill>
            <a:srgbClr val="012169"/>
          </a:solidFill>
          <a:ln>
            <a:noFill/>
          </a:ln>
          <a:effectLst>
            <a:outerShdw blurRad="50800" dist="38100" dir="5400000" algn="t"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Slide Number Placeholder 5">
            <a:extLst>
              <a:ext uri="{FF2B5EF4-FFF2-40B4-BE49-F238E27FC236}">
                <a16:creationId xmlns:a16="http://schemas.microsoft.com/office/drawing/2014/main" id="{D569259A-5759-5D9F-83EF-DD6CBB4126AF}"/>
              </a:ext>
            </a:extLst>
          </p:cNvPr>
          <p:cNvSpPr>
            <a:spLocks noGrp="1"/>
          </p:cNvSpPr>
          <p:nvPr>
            <p:ph type="sldNum" sz="quarter" idx="12"/>
          </p:nvPr>
        </p:nvSpPr>
        <p:spPr>
          <a:xfrm>
            <a:off x="9347200" y="6443199"/>
            <a:ext cx="2743200" cy="365125"/>
          </a:xfrm>
        </p:spPr>
        <p:txBody>
          <a:bodyPr/>
          <a:lstStyle/>
          <a:p>
            <a:fld id="{53D0E12D-E8F5-4E77-96F9-AD079B6F3334}" type="slidenum">
              <a:rPr lang="en-US" smtClean="0"/>
              <a:t>‹#›</a:t>
            </a:fld>
            <a:endParaRPr lang="en-US"/>
          </a:p>
        </p:txBody>
      </p:sp>
      <p:sp>
        <p:nvSpPr>
          <p:cNvPr id="7" name="Rectangle 6">
            <a:extLst>
              <a:ext uri="{FF2B5EF4-FFF2-40B4-BE49-F238E27FC236}">
                <a16:creationId xmlns:a16="http://schemas.microsoft.com/office/drawing/2014/main" id="{A25F4B05-9B6B-AAA5-747D-EFBDD28EC56A}"/>
              </a:ext>
            </a:extLst>
          </p:cNvPr>
          <p:cNvSpPr/>
          <p:nvPr userDrawn="1"/>
        </p:nvSpPr>
        <p:spPr>
          <a:xfrm>
            <a:off x="0" y="757383"/>
            <a:ext cx="12192000" cy="113101"/>
          </a:xfrm>
          <a:prstGeom prst="rect">
            <a:avLst/>
          </a:prstGeom>
          <a:solidFill>
            <a:srgbClr val="B7241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3" name="Picture 22">
            <a:extLst>
              <a:ext uri="{FF2B5EF4-FFF2-40B4-BE49-F238E27FC236}">
                <a16:creationId xmlns:a16="http://schemas.microsoft.com/office/drawing/2014/main" id="{BF427D95-824B-DC67-C025-AA6425CAFDA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r="77253"/>
          <a:stretch/>
        </p:blipFill>
        <p:spPr bwMode="auto">
          <a:xfrm>
            <a:off x="11369041" y="104103"/>
            <a:ext cx="621464" cy="599666"/>
          </a:xfrm>
          <a:prstGeom prst="rect">
            <a:avLst/>
          </a:prstGeom>
          <a:noFill/>
          <a:ln>
            <a:noFill/>
          </a:ln>
        </p:spPr>
      </p:pic>
    </p:spTree>
    <p:extLst>
      <p:ext uri="{BB962C8B-B14F-4D97-AF65-F5344CB8AC3E}">
        <p14:creationId xmlns:p14="http://schemas.microsoft.com/office/powerpoint/2010/main" val="7477474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7" descr="A blue background with small dots&#10;&#10;Description automatically generated">
            <a:extLst>
              <a:ext uri="{FF2B5EF4-FFF2-40B4-BE49-F238E27FC236}">
                <a16:creationId xmlns:a16="http://schemas.microsoft.com/office/drawing/2014/main" id="{3DC7051D-0E02-B684-6780-E6BA06D70924}"/>
              </a:ext>
            </a:extLst>
          </p:cNvPr>
          <p:cNvPicPr>
            <a:picLocks noChangeAspect="1"/>
          </p:cNvPicPr>
          <p:nvPr userDrawn="1"/>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0" y="-3313"/>
            <a:ext cx="12192000" cy="6864626"/>
          </a:xfrm>
          <a:prstGeom prst="rect">
            <a:avLst/>
          </a:prstGeom>
        </p:spPr>
      </p:pic>
      <p:sp>
        <p:nvSpPr>
          <p:cNvPr id="2" name="Title 1">
            <a:extLst>
              <a:ext uri="{FF2B5EF4-FFF2-40B4-BE49-F238E27FC236}">
                <a16:creationId xmlns:a16="http://schemas.microsoft.com/office/drawing/2014/main" id="{BBBB65E4-2B25-3EEB-7C8C-EF1AC9B9BD7B}"/>
              </a:ext>
            </a:extLst>
          </p:cNvPr>
          <p:cNvSpPr>
            <a:spLocks noGrp="1"/>
          </p:cNvSpPr>
          <p:nvPr>
            <p:ph type="ctrTitle" hasCustomPrompt="1"/>
          </p:nvPr>
        </p:nvSpPr>
        <p:spPr>
          <a:xfrm>
            <a:off x="1524000" y="2643889"/>
            <a:ext cx="9144000" cy="1028700"/>
          </a:xfrm>
        </p:spPr>
        <p:txBody>
          <a:bodyPr anchor="b">
            <a:normAutofit/>
          </a:bodyPr>
          <a:lstStyle>
            <a:lvl1pPr algn="ctr">
              <a:defRPr sz="4800">
                <a:solidFill>
                  <a:schemeClr val="bg1"/>
                </a:solidFill>
                <a:latin typeface="Aptos" panose="020B0004020202020204" pitchFamily="34" charset="0"/>
                <a:ea typeface="Open Sans" panose="020B0606030504020204" pitchFamily="34" charset="0"/>
                <a:cs typeface="Open Sans" panose="020B0606030504020204" pitchFamily="34" charset="0"/>
              </a:defRPr>
            </a:lvl1pPr>
          </a:lstStyle>
          <a:p>
            <a:r>
              <a:rPr lang="en-US"/>
              <a:t>Presentation Title</a:t>
            </a:r>
          </a:p>
        </p:txBody>
      </p:sp>
      <p:sp>
        <p:nvSpPr>
          <p:cNvPr id="3" name="Subtitle 2">
            <a:extLst>
              <a:ext uri="{FF2B5EF4-FFF2-40B4-BE49-F238E27FC236}">
                <a16:creationId xmlns:a16="http://schemas.microsoft.com/office/drawing/2014/main" id="{F39F03D3-D627-77B4-CEBB-A1BC592248C5}"/>
              </a:ext>
            </a:extLst>
          </p:cNvPr>
          <p:cNvSpPr>
            <a:spLocks noGrp="1"/>
          </p:cNvSpPr>
          <p:nvPr>
            <p:ph type="subTitle" idx="1" hasCustomPrompt="1"/>
          </p:nvPr>
        </p:nvSpPr>
        <p:spPr>
          <a:xfrm>
            <a:off x="1524000" y="3764664"/>
            <a:ext cx="9144000" cy="704148"/>
          </a:xfrm>
        </p:spPr>
        <p:txBody>
          <a:bodyPr/>
          <a:lstStyle>
            <a:lvl1pPr marL="0" indent="0" algn="ctr">
              <a:buNone/>
              <a:defRPr sz="2400">
                <a:solidFill>
                  <a:schemeClr val="bg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a:t>
            </a:r>
          </a:p>
        </p:txBody>
      </p:sp>
      <p:pic>
        <p:nvPicPr>
          <p:cNvPr id="14" name="Graphic 13">
            <a:extLst>
              <a:ext uri="{FF2B5EF4-FFF2-40B4-BE49-F238E27FC236}">
                <a16:creationId xmlns:a16="http://schemas.microsoft.com/office/drawing/2014/main" id="{7142143A-2D37-9E81-D31C-670D731882DF}"/>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326820" y="1452563"/>
            <a:ext cx="3538360" cy="936626"/>
          </a:xfrm>
          <a:prstGeom prst="rect">
            <a:avLst/>
          </a:prstGeom>
          <a:effectLst>
            <a:outerShdw blurRad="50800" dist="50800" dir="5400000" sx="99000" sy="99000" algn="ctr" rotWithShape="0">
              <a:srgbClr val="000000">
                <a:alpha val="55286"/>
              </a:srgbClr>
            </a:outerShdw>
          </a:effectLst>
        </p:spPr>
      </p:pic>
      <p:pic>
        <p:nvPicPr>
          <p:cNvPr id="16" name="Graphic 15">
            <a:extLst>
              <a:ext uri="{FF2B5EF4-FFF2-40B4-BE49-F238E27FC236}">
                <a16:creationId xmlns:a16="http://schemas.microsoft.com/office/drawing/2014/main" id="{C48EB27C-5B17-9611-5D76-FAB3FA9BABB5}"/>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68101" y="6211195"/>
            <a:ext cx="824085" cy="400597"/>
          </a:xfrm>
          <a:prstGeom prst="rect">
            <a:avLst/>
          </a:prstGeom>
        </p:spPr>
      </p:pic>
    </p:spTree>
    <p:extLst>
      <p:ext uri="{BB962C8B-B14F-4D97-AF65-F5344CB8AC3E}">
        <p14:creationId xmlns:p14="http://schemas.microsoft.com/office/powerpoint/2010/main" val="5440062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7" name="Picture 6" descr="A blue and black background&#10;&#10;Description automatically generated">
            <a:extLst>
              <a:ext uri="{FF2B5EF4-FFF2-40B4-BE49-F238E27FC236}">
                <a16:creationId xmlns:a16="http://schemas.microsoft.com/office/drawing/2014/main" id="{9743D3F9-DE32-147F-6FBC-0C746F2D54B2}"/>
              </a:ext>
            </a:extLst>
          </p:cNvPr>
          <p:cNvPicPr>
            <a:picLocks noChangeAspect="1"/>
          </p:cNvPicPr>
          <p:nvPr userDrawn="1"/>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5090" y="-28956"/>
            <a:ext cx="4155776" cy="6899656"/>
          </a:xfrm>
          <a:prstGeom prst="rect">
            <a:avLst/>
          </a:prstGeom>
        </p:spPr>
      </p:pic>
      <p:pic>
        <p:nvPicPr>
          <p:cNvPr id="8" name="Graphic 7">
            <a:extLst>
              <a:ext uri="{FF2B5EF4-FFF2-40B4-BE49-F238E27FC236}">
                <a16:creationId xmlns:a16="http://schemas.microsoft.com/office/drawing/2014/main" id="{55AA65DA-17F4-063A-8C5E-AE6DE43542B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4421" y="3003254"/>
            <a:ext cx="3216754" cy="851492"/>
          </a:xfrm>
          <a:prstGeom prst="rect">
            <a:avLst/>
          </a:prstGeom>
          <a:effectLst>
            <a:outerShdw blurRad="50800" dist="38100" dir="2700000" algn="tl" rotWithShape="0">
              <a:prstClr val="black">
                <a:alpha val="11000"/>
              </a:prstClr>
            </a:outerShdw>
          </a:effectLst>
        </p:spPr>
      </p:pic>
    </p:spTree>
    <p:extLst>
      <p:ext uri="{BB962C8B-B14F-4D97-AF65-F5344CB8AC3E}">
        <p14:creationId xmlns:p14="http://schemas.microsoft.com/office/powerpoint/2010/main" val="23506302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2656D4-0D85-068F-DB6D-FBD208D7F28C}"/>
              </a:ext>
            </a:extLst>
          </p:cNvPr>
          <p:cNvPicPr>
            <a:picLocks noChangeAspect="1"/>
          </p:cNvPicPr>
          <p:nvPr userDrawn="1"/>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1351722"/>
          </a:xfrm>
          <a:prstGeom prst="rect">
            <a:avLst/>
          </a:prstGeom>
        </p:spPr>
      </p:pic>
      <p:sp>
        <p:nvSpPr>
          <p:cNvPr id="2" name="Title 1">
            <a:extLst>
              <a:ext uri="{FF2B5EF4-FFF2-40B4-BE49-F238E27FC236}">
                <a16:creationId xmlns:a16="http://schemas.microsoft.com/office/drawing/2014/main" id="{AC9B11A3-55B7-F055-8255-69596857F518}"/>
              </a:ext>
            </a:extLst>
          </p:cNvPr>
          <p:cNvSpPr>
            <a:spLocks noGrp="1"/>
          </p:cNvSpPr>
          <p:nvPr>
            <p:ph type="title"/>
          </p:nvPr>
        </p:nvSpPr>
        <p:spPr>
          <a:xfrm>
            <a:off x="370368" y="148524"/>
            <a:ext cx="7306340" cy="774810"/>
          </a:xfrm>
        </p:spPr>
        <p:txBody>
          <a:bodyPr>
            <a:normAutofit/>
          </a:bodyPr>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337B44F-05B8-8084-3A70-A6E89235AC53}"/>
              </a:ext>
            </a:extLst>
          </p:cNvPr>
          <p:cNvSpPr>
            <a:spLocks noGrp="1"/>
          </p:cNvSpPr>
          <p:nvPr>
            <p:ph idx="1"/>
          </p:nvPr>
        </p:nvSpPr>
        <p:spPr/>
        <p:txBody>
          <a:bodyPr/>
          <a:lstStyle>
            <a:lvl1pPr marL="457200" indent="-457200">
              <a:buClr>
                <a:srgbClr val="F16036"/>
              </a:buClr>
              <a:buFont typeface="Courier New" panose="02070309020205020404" pitchFamily="49" charset="0"/>
              <a:buChar char="o"/>
              <a:defRPr>
                <a:solidFill>
                  <a:schemeClr val="tx1">
                    <a:lumMod val="50000"/>
                    <a:lumOff val="50000"/>
                  </a:schemeClr>
                </a:solidFill>
              </a:defRPr>
            </a:lvl1pPr>
            <a:lvl2pPr marL="800100" indent="-342900">
              <a:buClr>
                <a:srgbClr val="F16036"/>
              </a:buClr>
              <a:buFont typeface="Courier New" panose="02070309020205020404" pitchFamily="49" charset="0"/>
              <a:buChar char="o"/>
              <a:defRPr>
                <a:solidFill>
                  <a:schemeClr val="tx1">
                    <a:lumMod val="50000"/>
                    <a:lumOff val="50000"/>
                  </a:schemeClr>
                </a:solidFill>
              </a:defRPr>
            </a:lvl2pPr>
            <a:lvl3pPr marL="1257300" indent="-342900">
              <a:buClr>
                <a:srgbClr val="F16036"/>
              </a:buClr>
              <a:buFont typeface="Courier New" panose="02070309020205020404" pitchFamily="49" charset="0"/>
              <a:buChar char="o"/>
              <a:defRPr>
                <a:solidFill>
                  <a:schemeClr val="tx1">
                    <a:lumMod val="50000"/>
                    <a:lumOff val="50000"/>
                  </a:schemeClr>
                </a:solidFill>
              </a:defRPr>
            </a:lvl3pPr>
            <a:lvl4pPr marL="1657350" indent="-285750">
              <a:buClr>
                <a:srgbClr val="F16036"/>
              </a:buClr>
              <a:buFont typeface="Courier New" panose="02070309020205020404" pitchFamily="49" charset="0"/>
              <a:buChar char="o"/>
              <a:defRPr>
                <a:solidFill>
                  <a:schemeClr val="tx1">
                    <a:lumMod val="50000"/>
                    <a:lumOff val="50000"/>
                  </a:schemeClr>
                </a:solidFill>
              </a:defRPr>
            </a:lvl4pPr>
            <a:lvl5pPr marL="2114550" indent="-285750">
              <a:buClr>
                <a:srgbClr val="F16036"/>
              </a:buClr>
              <a:buFont typeface="Courier New" panose="02070309020205020404" pitchFamily="49" charset="0"/>
              <a:buChar char="o"/>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92731E27-CCFD-0BFD-5344-EE8CC35992C0}"/>
              </a:ext>
            </a:extLst>
          </p:cNvPr>
          <p:cNvSpPr>
            <a:spLocks noGrp="1"/>
          </p:cNvSpPr>
          <p:nvPr>
            <p:ph type="sldNum" sz="quarter" idx="12"/>
          </p:nvPr>
        </p:nvSpPr>
        <p:spPr>
          <a:xfrm>
            <a:off x="9018167" y="6356350"/>
            <a:ext cx="2743200" cy="365125"/>
          </a:xfrm>
        </p:spPr>
        <p:txBody>
          <a:bodyPr/>
          <a:lstStyle/>
          <a:p>
            <a:fld id="{C1BBE23D-5FE6-5045-ACA5-47DEF87C6860}" type="slidenum">
              <a:rPr lang="en-US" smtClean="0"/>
              <a:t>‹#›</a:t>
            </a:fld>
            <a:endParaRPr lang="en-US"/>
          </a:p>
        </p:txBody>
      </p:sp>
      <p:cxnSp>
        <p:nvCxnSpPr>
          <p:cNvPr id="12" name="Straight Connector 11">
            <a:extLst>
              <a:ext uri="{FF2B5EF4-FFF2-40B4-BE49-F238E27FC236}">
                <a16:creationId xmlns:a16="http://schemas.microsoft.com/office/drawing/2014/main" id="{DD894DF9-CE26-00DB-7A5E-0F4ABAA83F49}"/>
              </a:ext>
            </a:extLst>
          </p:cNvPr>
          <p:cNvCxnSpPr>
            <a:cxnSpLocks/>
          </p:cNvCxnSpPr>
          <p:nvPr userDrawn="1"/>
        </p:nvCxnSpPr>
        <p:spPr>
          <a:xfrm>
            <a:off x="10572309" y="233023"/>
            <a:ext cx="0" cy="400306"/>
          </a:xfrm>
          <a:prstGeom prst="line">
            <a:avLst/>
          </a:prstGeom>
          <a:ln>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15" name="Graphic 14">
            <a:extLst>
              <a:ext uri="{FF2B5EF4-FFF2-40B4-BE49-F238E27FC236}">
                <a16:creationId xmlns:a16="http://schemas.microsoft.com/office/drawing/2014/main" id="{DA8BF42D-DD62-E6F8-72ED-40D4B102BEC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08944" y="233023"/>
            <a:ext cx="910980" cy="442838"/>
          </a:xfrm>
          <a:prstGeom prst="rect">
            <a:avLst/>
          </a:prstGeom>
        </p:spPr>
      </p:pic>
      <p:pic>
        <p:nvPicPr>
          <p:cNvPr id="17" name="Graphic 16">
            <a:extLst>
              <a:ext uri="{FF2B5EF4-FFF2-40B4-BE49-F238E27FC236}">
                <a16:creationId xmlns:a16="http://schemas.microsoft.com/office/drawing/2014/main" id="{19A01D97-E1D2-9926-27AA-FEE0A9BF684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32141" y="148524"/>
            <a:ext cx="2321424" cy="614494"/>
          </a:xfrm>
          <a:prstGeom prst="rect">
            <a:avLst/>
          </a:prstGeom>
        </p:spPr>
      </p:pic>
    </p:spTree>
    <p:extLst>
      <p:ext uri="{BB962C8B-B14F-4D97-AF65-F5344CB8AC3E}">
        <p14:creationId xmlns:p14="http://schemas.microsoft.com/office/powerpoint/2010/main" val="3441265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descr="A blue and black background&#10;&#10;Description automatically generated">
            <a:extLst>
              <a:ext uri="{FF2B5EF4-FFF2-40B4-BE49-F238E27FC236}">
                <a16:creationId xmlns:a16="http://schemas.microsoft.com/office/drawing/2014/main" id="{7DD9EC26-36B0-A846-5356-A6376688DB85}"/>
              </a:ext>
            </a:extLst>
          </p:cNvPr>
          <p:cNvPicPr>
            <a:picLocks noChangeAspect="1"/>
          </p:cNvPicPr>
          <p:nvPr userDrawn="1"/>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5090" y="-28956"/>
            <a:ext cx="4155776" cy="6899656"/>
          </a:xfrm>
          <a:prstGeom prst="rect">
            <a:avLst/>
          </a:prstGeom>
        </p:spPr>
      </p:pic>
      <p:sp>
        <p:nvSpPr>
          <p:cNvPr id="3" name="Text Placeholder 2">
            <a:extLst>
              <a:ext uri="{FF2B5EF4-FFF2-40B4-BE49-F238E27FC236}">
                <a16:creationId xmlns:a16="http://schemas.microsoft.com/office/drawing/2014/main" id="{4434EE67-11FB-CCA5-7DF1-3BA148C6BFC5}"/>
              </a:ext>
            </a:extLst>
          </p:cNvPr>
          <p:cNvSpPr>
            <a:spLocks noGrp="1"/>
          </p:cNvSpPr>
          <p:nvPr>
            <p:ph type="body" idx="1" hasCustomPrompt="1"/>
          </p:nvPr>
        </p:nvSpPr>
        <p:spPr>
          <a:xfrm>
            <a:off x="459709" y="623518"/>
            <a:ext cx="2847017" cy="1322240"/>
          </a:xfrm>
        </p:spPr>
        <p:txBody>
          <a:bodyPr>
            <a:normAutofit/>
          </a:bodyPr>
          <a:lstStyle>
            <a:lvl1pPr marL="0" indent="0">
              <a:buNone/>
              <a:defRPr sz="3200">
                <a:solidFill>
                  <a:schemeClr val="bg1">
                    <a:lumMod val="75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Heading</a:t>
            </a:r>
          </a:p>
        </p:txBody>
      </p:sp>
      <p:sp>
        <p:nvSpPr>
          <p:cNvPr id="9" name="Slide Number Placeholder 5">
            <a:extLst>
              <a:ext uri="{FF2B5EF4-FFF2-40B4-BE49-F238E27FC236}">
                <a16:creationId xmlns:a16="http://schemas.microsoft.com/office/drawing/2014/main" id="{921D143D-4190-1E22-F112-B489DC6FCB34}"/>
              </a:ext>
            </a:extLst>
          </p:cNvPr>
          <p:cNvSpPr>
            <a:spLocks noGrp="1"/>
          </p:cNvSpPr>
          <p:nvPr>
            <p:ph type="sldNum" sz="quarter" idx="12"/>
          </p:nvPr>
        </p:nvSpPr>
        <p:spPr>
          <a:xfrm>
            <a:off x="9018167" y="6356350"/>
            <a:ext cx="2743200" cy="365125"/>
          </a:xfrm>
        </p:spPr>
        <p:txBody>
          <a:bodyPr/>
          <a:lstStyle/>
          <a:p>
            <a:fld id="{C1BBE23D-5FE6-5045-ACA5-47DEF87C6860}" type="slidenum">
              <a:rPr lang="en-US" smtClean="0"/>
              <a:t>‹#›</a:t>
            </a:fld>
            <a:endParaRPr lang="en-US"/>
          </a:p>
        </p:txBody>
      </p:sp>
      <p:pic>
        <p:nvPicPr>
          <p:cNvPr id="13" name="Graphic 12">
            <a:extLst>
              <a:ext uri="{FF2B5EF4-FFF2-40B4-BE49-F238E27FC236}">
                <a16:creationId xmlns:a16="http://schemas.microsoft.com/office/drawing/2014/main" id="{85CA263B-BCBE-B3AB-9507-C6787C8525B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1900" y="6085222"/>
            <a:ext cx="2048528" cy="542256"/>
          </a:xfrm>
          <a:prstGeom prst="rect">
            <a:avLst/>
          </a:prstGeom>
        </p:spPr>
      </p:pic>
      <p:sp>
        <p:nvSpPr>
          <p:cNvPr id="14" name="Content Placeholder 2">
            <a:extLst>
              <a:ext uri="{FF2B5EF4-FFF2-40B4-BE49-F238E27FC236}">
                <a16:creationId xmlns:a16="http://schemas.microsoft.com/office/drawing/2014/main" id="{5592CA7D-5A2A-6241-A447-62EEF167C2E3}"/>
              </a:ext>
            </a:extLst>
          </p:cNvPr>
          <p:cNvSpPr>
            <a:spLocks noGrp="1"/>
          </p:cNvSpPr>
          <p:nvPr>
            <p:ph idx="13"/>
          </p:nvPr>
        </p:nvSpPr>
        <p:spPr>
          <a:xfrm>
            <a:off x="4615485" y="1733884"/>
            <a:ext cx="5886905" cy="4351338"/>
          </a:xfrm>
        </p:spPr>
        <p:txBody>
          <a:bodyPr/>
          <a:lstStyle>
            <a:lvl1pPr marL="457200" indent="-457200">
              <a:buClr>
                <a:srgbClr val="F16036"/>
              </a:buClr>
              <a:buFont typeface="Courier New" panose="02070309020205020404" pitchFamily="49" charset="0"/>
              <a:buChar char="o"/>
              <a:defRPr>
                <a:solidFill>
                  <a:schemeClr val="tx1">
                    <a:lumMod val="50000"/>
                    <a:lumOff val="50000"/>
                  </a:schemeClr>
                </a:solidFill>
              </a:defRPr>
            </a:lvl1pPr>
            <a:lvl2pPr marL="800100" indent="-342900">
              <a:buClr>
                <a:srgbClr val="F16036"/>
              </a:buClr>
              <a:buFont typeface="Courier New" panose="02070309020205020404" pitchFamily="49" charset="0"/>
              <a:buChar char="o"/>
              <a:defRPr>
                <a:solidFill>
                  <a:schemeClr val="tx1">
                    <a:lumMod val="50000"/>
                    <a:lumOff val="50000"/>
                  </a:schemeClr>
                </a:solidFill>
              </a:defRPr>
            </a:lvl2pPr>
            <a:lvl3pPr marL="1257300" indent="-342900">
              <a:buClr>
                <a:srgbClr val="F16036"/>
              </a:buClr>
              <a:buFont typeface="Courier New" panose="02070309020205020404" pitchFamily="49" charset="0"/>
              <a:buChar char="o"/>
              <a:defRPr>
                <a:solidFill>
                  <a:schemeClr val="tx1">
                    <a:lumMod val="50000"/>
                    <a:lumOff val="50000"/>
                  </a:schemeClr>
                </a:solidFill>
              </a:defRPr>
            </a:lvl3pPr>
            <a:lvl4pPr marL="1657350" indent="-285750">
              <a:buClr>
                <a:srgbClr val="F16036"/>
              </a:buClr>
              <a:buFont typeface="Courier New" panose="02070309020205020404" pitchFamily="49" charset="0"/>
              <a:buChar char="o"/>
              <a:defRPr>
                <a:solidFill>
                  <a:schemeClr val="tx1">
                    <a:lumMod val="50000"/>
                    <a:lumOff val="50000"/>
                  </a:schemeClr>
                </a:solidFill>
              </a:defRPr>
            </a:lvl4pPr>
            <a:lvl5pPr marL="2114550" indent="-285750">
              <a:buClr>
                <a:srgbClr val="F16036"/>
              </a:buClr>
              <a:buFont typeface="Courier New" panose="02070309020205020404" pitchFamily="49" charset="0"/>
              <a:buChar char="o"/>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8664D4C-AEC4-C49B-78BA-3804164B4443}"/>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37375" y="6203413"/>
            <a:ext cx="767740" cy="373208"/>
          </a:xfrm>
          <a:prstGeom prst="rect">
            <a:avLst/>
          </a:prstGeom>
        </p:spPr>
      </p:pic>
    </p:spTree>
    <p:extLst>
      <p:ext uri="{BB962C8B-B14F-4D97-AF65-F5344CB8AC3E}">
        <p14:creationId xmlns:p14="http://schemas.microsoft.com/office/powerpoint/2010/main" val="14236345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7" descr="A blue background with small dots&#10;&#10;Description automatically generated">
            <a:extLst>
              <a:ext uri="{FF2B5EF4-FFF2-40B4-BE49-F238E27FC236}">
                <a16:creationId xmlns:a16="http://schemas.microsoft.com/office/drawing/2014/main" id="{3DC7051D-0E02-B684-6780-E6BA06D70924}"/>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0" y="-3313"/>
            <a:ext cx="12192000" cy="6864626"/>
          </a:xfrm>
          <a:prstGeom prst="rect">
            <a:avLst/>
          </a:prstGeom>
        </p:spPr>
      </p:pic>
      <p:sp>
        <p:nvSpPr>
          <p:cNvPr id="2" name="Title 1">
            <a:extLst>
              <a:ext uri="{FF2B5EF4-FFF2-40B4-BE49-F238E27FC236}">
                <a16:creationId xmlns:a16="http://schemas.microsoft.com/office/drawing/2014/main" id="{BBBB65E4-2B25-3EEB-7C8C-EF1AC9B9BD7B}"/>
              </a:ext>
            </a:extLst>
          </p:cNvPr>
          <p:cNvSpPr>
            <a:spLocks noGrp="1"/>
          </p:cNvSpPr>
          <p:nvPr>
            <p:ph type="ctrTitle" hasCustomPrompt="1"/>
          </p:nvPr>
        </p:nvSpPr>
        <p:spPr>
          <a:xfrm>
            <a:off x="1524000" y="2643889"/>
            <a:ext cx="9144000" cy="1028700"/>
          </a:xfrm>
        </p:spPr>
        <p:txBody>
          <a:bodyPr anchor="b">
            <a:normAutofit/>
          </a:bodyPr>
          <a:lstStyle>
            <a:lvl1pPr algn="ctr">
              <a:defRPr sz="4800">
                <a:solidFill>
                  <a:schemeClr val="bg1"/>
                </a:solidFill>
                <a:latin typeface="Aptos" panose="020B0004020202020204" pitchFamily="34" charset="0"/>
                <a:ea typeface="Open Sans" panose="020B0606030504020204" pitchFamily="34" charset="0"/>
                <a:cs typeface="Open Sans" panose="020B0606030504020204" pitchFamily="34" charset="0"/>
              </a:defRPr>
            </a:lvl1pPr>
          </a:lstStyle>
          <a:p>
            <a:r>
              <a:rPr lang="en-US"/>
              <a:t>Presentation Title</a:t>
            </a:r>
          </a:p>
        </p:txBody>
      </p:sp>
      <p:sp>
        <p:nvSpPr>
          <p:cNvPr id="3" name="Subtitle 2">
            <a:extLst>
              <a:ext uri="{FF2B5EF4-FFF2-40B4-BE49-F238E27FC236}">
                <a16:creationId xmlns:a16="http://schemas.microsoft.com/office/drawing/2014/main" id="{F39F03D3-D627-77B4-CEBB-A1BC592248C5}"/>
              </a:ext>
            </a:extLst>
          </p:cNvPr>
          <p:cNvSpPr>
            <a:spLocks noGrp="1"/>
          </p:cNvSpPr>
          <p:nvPr>
            <p:ph type="subTitle" idx="1" hasCustomPrompt="1"/>
          </p:nvPr>
        </p:nvSpPr>
        <p:spPr>
          <a:xfrm>
            <a:off x="1524000" y="3764664"/>
            <a:ext cx="9144000" cy="704148"/>
          </a:xfrm>
        </p:spPr>
        <p:txBody>
          <a:bodyPr/>
          <a:lstStyle>
            <a:lvl1pPr marL="0" indent="0" algn="ctr">
              <a:buNone/>
              <a:defRPr sz="2400">
                <a:solidFill>
                  <a:schemeClr val="bg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a:t>
            </a:r>
          </a:p>
        </p:txBody>
      </p:sp>
      <p:pic>
        <p:nvPicPr>
          <p:cNvPr id="14" name="Graphic 13">
            <a:extLst>
              <a:ext uri="{FF2B5EF4-FFF2-40B4-BE49-F238E27FC236}">
                <a16:creationId xmlns:a16="http://schemas.microsoft.com/office/drawing/2014/main" id="{7142143A-2D37-9E81-D31C-670D731882DF}"/>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326820" y="1452563"/>
            <a:ext cx="3538360" cy="936626"/>
          </a:xfrm>
          <a:prstGeom prst="rect">
            <a:avLst/>
          </a:prstGeom>
          <a:effectLst>
            <a:outerShdw blurRad="50800" dist="50800" dir="5400000" sx="99000" sy="99000" algn="ctr" rotWithShape="0">
              <a:srgbClr val="000000">
                <a:alpha val="55286"/>
              </a:srgbClr>
            </a:outerShdw>
          </a:effectLst>
        </p:spPr>
      </p:pic>
      <p:pic>
        <p:nvPicPr>
          <p:cNvPr id="16" name="Graphic 15">
            <a:extLst>
              <a:ext uri="{FF2B5EF4-FFF2-40B4-BE49-F238E27FC236}">
                <a16:creationId xmlns:a16="http://schemas.microsoft.com/office/drawing/2014/main" id="{C48EB27C-5B17-9611-5D76-FAB3FA9BABB5}"/>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68101" y="6211195"/>
            <a:ext cx="824085" cy="400597"/>
          </a:xfrm>
          <a:prstGeom prst="rect">
            <a:avLst/>
          </a:prstGeom>
        </p:spPr>
      </p:pic>
    </p:spTree>
    <p:extLst>
      <p:ext uri="{BB962C8B-B14F-4D97-AF65-F5344CB8AC3E}">
        <p14:creationId xmlns:p14="http://schemas.microsoft.com/office/powerpoint/2010/main" val="37152518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7" name="Picture 6" descr="A blue and black background&#10;&#10;Description automatically generated">
            <a:extLst>
              <a:ext uri="{FF2B5EF4-FFF2-40B4-BE49-F238E27FC236}">
                <a16:creationId xmlns:a16="http://schemas.microsoft.com/office/drawing/2014/main" id="{9743D3F9-DE32-147F-6FBC-0C746F2D54B2}"/>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5090" y="-28956"/>
            <a:ext cx="4155776" cy="6899656"/>
          </a:xfrm>
          <a:prstGeom prst="rect">
            <a:avLst/>
          </a:prstGeom>
        </p:spPr>
      </p:pic>
      <p:pic>
        <p:nvPicPr>
          <p:cNvPr id="8" name="Graphic 7">
            <a:extLst>
              <a:ext uri="{FF2B5EF4-FFF2-40B4-BE49-F238E27FC236}">
                <a16:creationId xmlns:a16="http://schemas.microsoft.com/office/drawing/2014/main" id="{55AA65DA-17F4-063A-8C5E-AE6DE43542B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4421" y="3003254"/>
            <a:ext cx="3216754" cy="851492"/>
          </a:xfrm>
          <a:prstGeom prst="rect">
            <a:avLst/>
          </a:prstGeom>
          <a:effectLst>
            <a:outerShdw blurRad="50800" dist="38100" dir="2700000" algn="tl" rotWithShape="0">
              <a:prstClr val="black">
                <a:alpha val="11000"/>
              </a:prstClr>
            </a:outerShdw>
          </a:effectLst>
        </p:spPr>
      </p:pic>
    </p:spTree>
    <p:extLst>
      <p:ext uri="{BB962C8B-B14F-4D97-AF65-F5344CB8AC3E}">
        <p14:creationId xmlns:p14="http://schemas.microsoft.com/office/powerpoint/2010/main" val="32099930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2656D4-0D85-068F-DB6D-FBD208D7F28C}"/>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1351722"/>
          </a:xfrm>
          <a:prstGeom prst="rect">
            <a:avLst/>
          </a:prstGeom>
        </p:spPr>
      </p:pic>
      <p:sp>
        <p:nvSpPr>
          <p:cNvPr id="2" name="Title 1">
            <a:extLst>
              <a:ext uri="{FF2B5EF4-FFF2-40B4-BE49-F238E27FC236}">
                <a16:creationId xmlns:a16="http://schemas.microsoft.com/office/drawing/2014/main" id="{AC9B11A3-55B7-F055-8255-69596857F518}"/>
              </a:ext>
            </a:extLst>
          </p:cNvPr>
          <p:cNvSpPr>
            <a:spLocks noGrp="1"/>
          </p:cNvSpPr>
          <p:nvPr>
            <p:ph type="title"/>
          </p:nvPr>
        </p:nvSpPr>
        <p:spPr>
          <a:xfrm>
            <a:off x="370368" y="148524"/>
            <a:ext cx="7306340" cy="774810"/>
          </a:xfrm>
        </p:spPr>
        <p:txBody>
          <a:bodyPr>
            <a:normAutofit/>
          </a:bodyPr>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337B44F-05B8-8084-3A70-A6E89235AC53}"/>
              </a:ext>
            </a:extLst>
          </p:cNvPr>
          <p:cNvSpPr>
            <a:spLocks noGrp="1"/>
          </p:cNvSpPr>
          <p:nvPr>
            <p:ph idx="1"/>
          </p:nvPr>
        </p:nvSpPr>
        <p:spPr/>
        <p:txBody>
          <a:bodyPr/>
          <a:lstStyle>
            <a:lvl1pPr marL="457200" indent="-457200">
              <a:buClr>
                <a:srgbClr val="F16036"/>
              </a:buClr>
              <a:buFont typeface="Courier New" panose="02070309020205020404" pitchFamily="49" charset="0"/>
              <a:buChar char="o"/>
              <a:defRPr>
                <a:solidFill>
                  <a:schemeClr val="tx1">
                    <a:lumMod val="50000"/>
                    <a:lumOff val="50000"/>
                  </a:schemeClr>
                </a:solidFill>
              </a:defRPr>
            </a:lvl1pPr>
            <a:lvl2pPr marL="800100" indent="-342900">
              <a:buClr>
                <a:srgbClr val="F16036"/>
              </a:buClr>
              <a:buFont typeface="Courier New" panose="02070309020205020404" pitchFamily="49" charset="0"/>
              <a:buChar char="o"/>
              <a:defRPr>
                <a:solidFill>
                  <a:schemeClr val="tx1">
                    <a:lumMod val="50000"/>
                    <a:lumOff val="50000"/>
                  </a:schemeClr>
                </a:solidFill>
              </a:defRPr>
            </a:lvl2pPr>
            <a:lvl3pPr marL="1257300" indent="-342900">
              <a:buClr>
                <a:srgbClr val="F16036"/>
              </a:buClr>
              <a:buFont typeface="Courier New" panose="02070309020205020404" pitchFamily="49" charset="0"/>
              <a:buChar char="o"/>
              <a:defRPr>
                <a:solidFill>
                  <a:schemeClr val="tx1">
                    <a:lumMod val="50000"/>
                    <a:lumOff val="50000"/>
                  </a:schemeClr>
                </a:solidFill>
              </a:defRPr>
            </a:lvl3pPr>
            <a:lvl4pPr marL="1657350" indent="-285750">
              <a:buClr>
                <a:srgbClr val="F16036"/>
              </a:buClr>
              <a:buFont typeface="Courier New" panose="02070309020205020404" pitchFamily="49" charset="0"/>
              <a:buChar char="o"/>
              <a:defRPr>
                <a:solidFill>
                  <a:schemeClr val="tx1">
                    <a:lumMod val="50000"/>
                    <a:lumOff val="50000"/>
                  </a:schemeClr>
                </a:solidFill>
              </a:defRPr>
            </a:lvl4pPr>
            <a:lvl5pPr marL="2114550" indent="-285750">
              <a:buClr>
                <a:srgbClr val="F16036"/>
              </a:buClr>
              <a:buFont typeface="Courier New" panose="02070309020205020404" pitchFamily="49" charset="0"/>
              <a:buChar char="o"/>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92731E27-CCFD-0BFD-5344-EE8CC35992C0}"/>
              </a:ext>
            </a:extLst>
          </p:cNvPr>
          <p:cNvSpPr>
            <a:spLocks noGrp="1"/>
          </p:cNvSpPr>
          <p:nvPr>
            <p:ph type="sldNum" sz="quarter" idx="12"/>
          </p:nvPr>
        </p:nvSpPr>
        <p:spPr>
          <a:xfrm>
            <a:off x="9018167" y="6356350"/>
            <a:ext cx="2743200" cy="365125"/>
          </a:xfrm>
        </p:spPr>
        <p:txBody>
          <a:bodyPr/>
          <a:lstStyle/>
          <a:p>
            <a:fld id="{C1BBE23D-5FE6-5045-ACA5-47DEF87C6860}" type="slidenum">
              <a:rPr lang="en-US" smtClean="0"/>
              <a:t>‹#›</a:t>
            </a:fld>
            <a:endParaRPr lang="en-US"/>
          </a:p>
        </p:txBody>
      </p:sp>
      <p:cxnSp>
        <p:nvCxnSpPr>
          <p:cNvPr id="12" name="Straight Connector 11">
            <a:extLst>
              <a:ext uri="{FF2B5EF4-FFF2-40B4-BE49-F238E27FC236}">
                <a16:creationId xmlns:a16="http://schemas.microsoft.com/office/drawing/2014/main" id="{DD894DF9-CE26-00DB-7A5E-0F4ABAA83F49}"/>
              </a:ext>
            </a:extLst>
          </p:cNvPr>
          <p:cNvCxnSpPr>
            <a:cxnSpLocks/>
          </p:cNvCxnSpPr>
          <p:nvPr userDrawn="1"/>
        </p:nvCxnSpPr>
        <p:spPr>
          <a:xfrm>
            <a:off x="10572309" y="233023"/>
            <a:ext cx="0" cy="400306"/>
          </a:xfrm>
          <a:prstGeom prst="line">
            <a:avLst/>
          </a:prstGeom>
          <a:ln>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15" name="Graphic 14">
            <a:extLst>
              <a:ext uri="{FF2B5EF4-FFF2-40B4-BE49-F238E27FC236}">
                <a16:creationId xmlns:a16="http://schemas.microsoft.com/office/drawing/2014/main" id="{DA8BF42D-DD62-E6F8-72ED-40D4B102BEC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08944" y="233023"/>
            <a:ext cx="910980" cy="442838"/>
          </a:xfrm>
          <a:prstGeom prst="rect">
            <a:avLst/>
          </a:prstGeom>
        </p:spPr>
      </p:pic>
      <p:pic>
        <p:nvPicPr>
          <p:cNvPr id="17" name="Graphic 16">
            <a:extLst>
              <a:ext uri="{FF2B5EF4-FFF2-40B4-BE49-F238E27FC236}">
                <a16:creationId xmlns:a16="http://schemas.microsoft.com/office/drawing/2014/main" id="{19A01D97-E1D2-9926-27AA-FEE0A9BF684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32141" y="148524"/>
            <a:ext cx="2321424" cy="614494"/>
          </a:xfrm>
          <a:prstGeom prst="rect">
            <a:avLst/>
          </a:prstGeom>
        </p:spPr>
      </p:pic>
    </p:spTree>
    <p:extLst>
      <p:ext uri="{BB962C8B-B14F-4D97-AF65-F5344CB8AC3E}">
        <p14:creationId xmlns:p14="http://schemas.microsoft.com/office/powerpoint/2010/main" val="39865265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pic>
        <p:nvPicPr>
          <p:cNvPr id="8" name="Picture 7" descr="A blue and black background&#10;&#10;Description automatically generated">
            <a:extLst>
              <a:ext uri="{FF2B5EF4-FFF2-40B4-BE49-F238E27FC236}">
                <a16:creationId xmlns:a16="http://schemas.microsoft.com/office/drawing/2014/main" id="{7DD9EC26-36B0-A846-5356-A6376688DB85}"/>
              </a:ext>
            </a:extLst>
          </p:cNvPr>
          <p:cNvPicPr>
            <a:picLocks noChangeAspect="1"/>
          </p:cNvPicPr>
          <p:nvPr userDrawn="1"/>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5090" y="-28956"/>
            <a:ext cx="4155776" cy="6899656"/>
          </a:xfrm>
          <a:prstGeom prst="rect">
            <a:avLst/>
          </a:prstGeom>
        </p:spPr>
      </p:pic>
      <p:sp>
        <p:nvSpPr>
          <p:cNvPr id="3" name="Text Placeholder 2">
            <a:extLst>
              <a:ext uri="{FF2B5EF4-FFF2-40B4-BE49-F238E27FC236}">
                <a16:creationId xmlns:a16="http://schemas.microsoft.com/office/drawing/2014/main" id="{4434EE67-11FB-CCA5-7DF1-3BA148C6BFC5}"/>
              </a:ext>
            </a:extLst>
          </p:cNvPr>
          <p:cNvSpPr>
            <a:spLocks noGrp="1"/>
          </p:cNvSpPr>
          <p:nvPr>
            <p:ph type="body" idx="1" hasCustomPrompt="1"/>
          </p:nvPr>
        </p:nvSpPr>
        <p:spPr>
          <a:xfrm>
            <a:off x="459709" y="623518"/>
            <a:ext cx="2847017" cy="1322240"/>
          </a:xfrm>
        </p:spPr>
        <p:txBody>
          <a:bodyPr>
            <a:normAutofit/>
          </a:bodyPr>
          <a:lstStyle>
            <a:lvl1pPr marL="0" indent="0">
              <a:buNone/>
              <a:defRPr sz="3200">
                <a:solidFill>
                  <a:schemeClr val="bg1">
                    <a:lumMod val="75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Heading</a:t>
            </a:r>
          </a:p>
        </p:txBody>
      </p:sp>
      <p:sp>
        <p:nvSpPr>
          <p:cNvPr id="9" name="Slide Number Placeholder 5">
            <a:extLst>
              <a:ext uri="{FF2B5EF4-FFF2-40B4-BE49-F238E27FC236}">
                <a16:creationId xmlns:a16="http://schemas.microsoft.com/office/drawing/2014/main" id="{921D143D-4190-1E22-F112-B489DC6FCB34}"/>
              </a:ext>
            </a:extLst>
          </p:cNvPr>
          <p:cNvSpPr>
            <a:spLocks noGrp="1"/>
          </p:cNvSpPr>
          <p:nvPr>
            <p:ph type="sldNum" sz="quarter" idx="12"/>
          </p:nvPr>
        </p:nvSpPr>
        <p:spPr>
          <a:xfrm>
            <a:off x="9018167" y="6356350"/>
            <a:ext cx="2743200" cy="365125"/>
          </a:xfrm>
        </p:spPr>
        <p:txBody>
          <a:bodyPr/>
          <a:lstStyle/>
          <a:p>
            <a:fld id="{C1BBE23D-5FE6-5045-ACA5-47DEF87C6860}" type="slidenum">
              <a:rPr lang="en-US" smtClean="0"/>
              <a:t>‹#›</a:t>
            </a:fld>
            <a:endParaRPr lang="en-US"/>
          </a:p>
        </p:txBody>
      </p:sp>
      <p:pic>
        <p:nvPicPr>
          <p:cNvPr id="13" name="Graphic 12">
            <a:extLst>
              <a:ext uri="{FF2B5EF4-FFF2-40B4-BE49-F238E27FC236}">
                <a16:creationId xmlns:a16="http://schemas.microsoft.com/office/drawing/2014/main" id="{85CA263B-BCBE-B3AB-9507-C6787C8525B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1900" y="6085222"/>
            <a:ext cx="2048528" cy="542256"/>
          </a:xfrm>
          <a:prstGeom prst="rect">
            <a:avLst/>
          </a:prstGeom>
        </p:spPr>
      </p:pic>
      <p:sp>
        <p:nvSpPr>
          <p:cNvPr id="14" name="Content Placeholder 2">
            <a:extLst>
              <a:ext uri="{FF2B5EF4-FFF2-40B4-BE49-F238E27FC236}">
                <a16:creationId xmlns:a16="http://schemas.microsoft.com/office/drawing/2014/main" id="{5592CA7D-5A2A-6241-A447-62EEF167C2E3}"/>
              </a:ext>
            </a:extLst>
          </p:cNvPr>
          <p:cNvSpPr>
            <a:spLocks noGrp="1"/>
          </p:cNvSpPr>
          <p:nvPr>
            <p:ph idx="13"/>
          </p:nvPr>
        </p:nvSpPr>
        <p:spPr>
          <a:xfrm>
            <a:off x="4615485" y="1733884"/>
            <a:ext cx="5886905" cy="4351338"/>
          </a:xfrm>
        </p:spPr>
        <p:txBody>
          <a:bodyPr/>
          <a:lstStyle>
            <a:lvl1pPr marL="457200" indent="-457200">
              <a:buClr>
                <a:srgbClr val="F16036"/>
              </a:buClr>
              <a:buFont typeface="Courier New" panose="02070309020205020404" pitchFamily="49" charset="0"/>
              <a:buChar char="o"/>
              <a:defRPr>
                <a:solidFill>
                  <a:schemeClr val="tx1">
                    <a:lumMod val="50000"/>
                    <a:lumOff val="50000"/>
                  </a:schemeClr>
                </a:solidFill>
              </a:defRPr>
            </a:lvl1pPr>
            <a:lvl2pPr marL="800100" indent="-342900">
              <a:buClr>
                <a:srgbClr val="F16036"/>
              </a:buClr>
              <a:buFont typeface="Courier New" panose="02070309020205020404" pitchFamily="49" charset="0"/>
              <a:buChar char="o"/>
              <a:defRPr>
                <a:solidFill>
                  <a:schemeClr val="tx1">
                    <a:lumMod val="50000"/>
                    <a:lumOff val="50000"/>
                  </a:schemeClr>
                </a:solidFill>
              </a:defRPr>
            </a:lvl2pPr>
            <a:lvl3pPr marL="1257300" indent="-342900">
              <a:buClr>
                <a:srgbClr val="F16036"/>
              </a:buClr>
              <a:buFont typeface="Courier New" panose="02070309020205020404" pitchFamily="49" charset="0"/>
              <a:buChar char="o"/>
              <a:defRPr>
                <a:solidFill>
                  <a:schemeClr val="tx1">
                    <a:lumMod val="50000"/>
                    <a:lumOff val="50000"/>
                  </a:schemeClr>
                </a:solidFill>
              </a:defRPr>
            </a:lvl3pPr>
            <a:lvl4pPr marL="1657350" indent="-285750">
              <a:buClr>
                <a:srgbClr val="F16036"/>
              </a:buClr>
              <a:buFont typeface="Courier New" panose="02070309020205020404" pitchFamily="49" charset="0"/>
              <a:buChar char="o"/>
              <a:defRPr>
                <a:solidFill>
                  <a:schemeClr val="tx1">
                    <a:lumMod val="50000"/>
                    <a:lumOff val="50000"/>
                  </a:schemeClr>
                </a:solidFill>
              </a:defRPr>
            </a:lvl4pPr>
            <a:lvl5pPr marL="2114550" indent="-285750">
              <a:buClr>
                <a:srgbClr val="F16036"/>
              </a:buClr>
              <a:buFont typeface="Courier New" panose="02070309020205020404" pitchFamily="49" charset="0"/>
              <a:buChar char="o"/>
              <a:defRPr>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8664D4C-AEC4-C49B-78BA-3804164B4443}"/>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37375" y="6203413"/>
            <a:ext cx="767740" cy="373208"/>
          </a:xfrm>
          <a:prstGeom prst="rect">
            <a:avLst/>
          </a:prstGeom>
        </p:spPr>
      </p:pic>
    </p:spTree>
    <p:extLst>
      <p:ext uri="{BB962C8B-B14F-4D97-AF65-F5344CB8AC3E}">
        <p14:creationId xmlns:p14="http://schemas.microsoft.com/office/powerpoint/2010/main" val="3620735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2656D4-0D85-068F-DB6D-FBD208D7F2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351722"/>
          </a:xfrm>
          <a:prstGeom prst="rect">
            <a:avLst/>
          </a:prstGeom>
        </p:spPr>
      </p:pic>
      <p:sp>
        <p:nvSpPr>
          <p:cNvPr id="2" name="Title 1">
            <a:extLst>
              <a:ext uri="{FF2B5EF4-FFF2-40B4-BE49-F238E27FC236}">
                <a16:creationId xmlns:a16="http://schemas.microsoft.com/office/drawing/2014/main" id="{AC9B11A3-55B7-F055-8255-69596857F518}"/>
              </a:ext>
            </a:extLst>
          </p:cNvPr>
          <p:cNvSpPr>
            <a:spLocks noGrp="1"/>
          </p:cNvSpPr>
          <p:nvPr>
            <p:ph type="title"/>
          </p:nvPr>
        </p:nvSpPr>
        <p:spPr>
          <a:xfrm>
            <a:off x="370368" y="148524"/>
            <a:ext cx="7306340" cy="774810"/>
          </a:xfrm>
        </p:spPr>
        <p:txBody>
          <a:bodyPr>
            <a:normAutofit/>
          </a:bodyPr>
          <a:lstStyle>
            <a:lvl1pPr>
              <a:defRPr sz="3200">
                <a:solidFill>
                  <a:schemeClr val="bg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92731E27-CCFD-0BFD-5344-EE8CC35992C0}"/>
              </a:ext>
            </a:extLst>
          </p:cNvPr>
          <p:cNvSpPr>
            <a:spLocks noGrp="1"/>
          </p:cNvSpPr>
          <p:nvPr>
            <p:ph type="sldNum" sz="quarter" idx="12"/>
          </p:nvPr>
        </p:nvSpPr>
        <p:spPr>
          <a:xfrm>
            <a:off x="9018167" y="6356350"/>
            <a:ext cx="2743200" cy="365125"/>
          </a:xfrm>
        </p:spPr>
        <p:txBody>
          <a:bodyPr/>
          <a:lstStyle/>
          <a:p>
            <a:fld id="{C1BBE23D-5FE6-5045-ACA5-47DEF87C6860}" type="slidenum">
              <a:rPr lang="en-US" smtClean="0"/>
              <a:t>‹#›</a:t>
            </a:fld>
            <a:endParaRPr lang="en-US"/>
          </a:p>
        </p:txBody>
      </p:sp>
      <p:cxnSp>
        <p:nvCxnSpPr>
          <p:cNvPr id="12" name="Straight Connector 11">
            <a:extLst>
              <a:ext uri="{FF2B5EF4-FFF2-40B4-BE49-F238E27FC236}">
                <a16:creationId xmlns:a16="http://schemas.microsoft.com/office/drawing/2014/main" id="{DD894DF9-CE26-00DB-7A5E-0F4ABAA83F49}"/>
              </a:ext>
            </a:extLst>
          </p:cNvPr>
          <p:cNvCxnSpPr>
            <a:cxnSpLocks/>
          </p:cNvCxnSpPr>
          <p:nvPr userDrawn="1"/>
        </p:nvCxnSpPr>
        <p:spPr>
          <a:xfrm>
            <a:off x="10572309" y="233023"/>
            <a:ext cx="0" cy="400306"/>
          </a:xfrm>
          <a:prstGeom prst="line">
            <a:avLst/>
          </a:prstGeom>
          <a:ln>
            <a:solidFill>
              <a:srgbClr val="F16036"/>
            </a:solidFill>
          </a:ln>
        </p:spPr>
        <p:style>
          <a:lnRef idx="2">
            <a:schemeClr val="accent1"/>
          </a:lnRef>
          <a:fillRef idx="0">
            <a:schemeClr val="accent1"/>
          </a:fillRef>
          <a:effectRef idx="1">
            <a:schemeClr val="accent1"/>
          </a:effectRef>
          <a:fontRef idx="minor">
            <a:schemeClr val="tx1"/>
          </a:fontRef>
        </p:style>
      </p:cxnSp>
      <p:pic>
        <p:nvPicPr>
          <p:cNvPr id="15" name="Graphic 14">
            <a:extLst>
              <a:ext uri="{FF2B5EF4-FFF2-40B4-BE49-F238E27FC236}">
                <a16:creationId xmlns:a16="http://schemas.microsoft.com/office/drawing/2014/main" id="{DA8BF42D-DD62-E6F8-72ED-40D4B102BEC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08944" y="233023"/>
            <a:ext cx="910980" cy="442838"/>
          </a:xfrm>
          <a:prstGeom prst="rect">
            <a:avLst/>
          </a:prstGeom>
        </p:spPr>
      </p:pic>
      <p:pic>
        <p:nvPicPr>
          <p:cNvPr id="17" name="Graphic 16">
            <a:extLst>
              <a:ext uri="{FF2B5EF4-FFF2-40B4-BE49-F238E27FC236}">
                <a16:creationId xmlns:a16="http://schemas.microsoft.com/office/drawing/2014/main" id="{19A01D97-E1D2-9926-27AA-FEE0A9BF684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32141" y="148524"/>
            <a:ext cx="2321424" cy="614494"/>
          </a:xfrm>
          <a:prstGeom prst="rect">
            <a:avLst/>
          </a:prstGeom>
        </p:spPr>
      </p:pic>
      <p:sp>
        <p:nvSpPr>
          <p:cNvPr id="4" name="Rectangle 3">
            <a:extLst>
              <a:ext uri="{FF2B5EF4-FFF2-40B4-BE49-F238E27FC236}">
                <a16:creationId xmlns:a16="http://schemas.microsoft.com/office/drawing/2014/main" id="{3CA5F132-A351-3BD8-7465-02438ED93F11}"/>
              </a:ext>
            </a:extLst>
          </p:cNvPr>
          <p:cNvSpPr/>
          <p:nvPr userDrawn="1"/>
        </p:nvSpPr>
        <p:spPr>
          <a:xfrm>
            <a:off x="8434926" y="970594"/>
            <a:ext cx="3757074" cy="588740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14D093-73E7-BBFB-8BE3-4777FA39C1E5}"/>
              </a:ext>
            </a:extLst>
          </p:cNvPr>
          <p:cNvCxnSpPr>
            <a:cxnSpLocks/>
          </p:cNvCxnSpPr>
          <p:nvPr userDrawn="1"/>
        </p:nvCxnSpPr>
        <p:spPr>
          <a:xfrm>
            <a:off x="8434926" y="911542"/>
            <a:ext cx="0" cy="6020349"/>
          </a:xfrm>
          <a:prstGeom prst="line">
            <a:avLst/>
          </a:prstGeom>
          <a:ln w="41275">
            <a:solidFill>
              <a:srgbClr val="011E61"/>
            </a:solidFill>
          </a:ln>
        </p:spPr>
        <p:style>
          <a:lnRef idx="2">
            <a:schemeClr val="accent1"/>
          </a:lnRef>
          <a:fillRef idx="0">
            <a:schemeClr val="accent1"/>
          </a:fillRef>
          <a:effectRef idx="1">
            <a:schemeClr val="accent1"/>
          </a:effectRef>
          <a:fontRef idx="minor">
            <a:schemeClr val="tx1"/>
          </a:fontRef>
        </p:style>
      </p:cxnSp>
      <p:sp>
        <p:nvSpPr>
          <p:cNvPr id="13" name="Text Placeholder 12">
            <a:extLst>
              <a:ext uri="{FF2B5EF4-FFF2-40B4-BE49-F238E27FC236}">
                <a16:creationId xmlns:a16="http://schemas.microsoft.com/office/drawing/2014/main" id="{22FA3CF8-7303-3E63-7686-2D76EDD42722}"/>
              </a:ext>
            </a:extLst>
          </p:cNvPr>
          <p:cNvSpPr>
            <a:spLocks noGrp="1"/>
          </p:cNvSpPr>
          <p:nvPr>
            <p:ph type="body" sz="quarter" idx="13"/>
          </p:nvPr>
        </p:nvSpPr>
        <p:spPr>
          <a:xfrm>
            <a:off x="8559800" y="1273175"/>
            <a:ext cx="3535363" cy="5448300"/>
          </a:xfrm>
        </p:spPr>
        <p:txBody>
          <a:bodyPr/>
          <a:lstStyle>
            <a:lvl1pPr>
              <a:defRPr>
                <a:solidFill>
                  <a:srgbClr val="011E61"/>
                </a:solidFill>
              </a:defRPr>
            </a:lvl1pPr>
            <a:lvl2pPr>
              <a:defRPr>
                <a:solidFill>
                  <a:srgbClr val="011E61"/>
                </a:solidFill>
              </a:defRPr>
            </a:lvl2pPr>
            <a:lvl3pPr>
              <a:defRPr>
                <a:solidFill>
                  <a:srgbClr val="011E61"/>
                </a:solidFill>
              </a:defRPr>
            </a:lvl3pPr>
            <a:lvl4pPr>
              <a:defRPr>
                <a:solidFill>
                  <a:srgbClr val="011E61"/>
                </a:solidFill>
              </a:defRPr>
            </a:lvl4pPr>
            <a:lvl5pPr>
              <a:defRPr>
                <a:solidFill>
                  <a:srgbClr val="011E6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21">
            <a:extLst>
              <a:ext uri="{FF2B5EF4-FFF2-40B4-BE49-F238E27FC236}">
                <a16:creationId xmlns:a16="http://schemas.microsoft.com/office/drawing/2014/main" id="{04583F7C-0676-58B1-5DAC-58B96425C0EF}"/>
              </a:ext>
            </a:extLst>
          </p:cNvPr>
          <p:cNvSpPr>
            <a:spLocks noGrp="1"/>
          </p:cNvSpPr>
          <p:nvPr>
            <p:ph type="body" sz="quarter" idx="14" hasCustomPrompt="1"/>
          </p:nvPr>
        </p:nvSpPr>
        <p:spPr>
          <a:xfrm>
            <a:off x="96837" y="6603907"/>
            <a:ext cx="6294437" cy="211138"/>
          </a:xfrm>
        </p:spPr>
        <p:txBody>
          <a:bodyPr>
            <a:noAutofit/>
          </a:bodyPr>
          <a:lstStyle>
            <a:lvl1pPr marL="0" indent="0">
              <a:buFontTx/>
              <a:buNone/>
              <a:defRPr sz="1200" i="1"/>
            </a:lvl1pPr>
            <a:lvl2pPr marL="457200" indent="0">
              <a:buFontTx/>
              <a:buNone/>
              <a:defRPr sz="1200"/>
            </a:lvl2pPr>
            <a:lvl3pPr marL="914400" indent="0">
              <a:buFontTx/>
              <a:buNone/>
              <a:defRPr sz="1100"/>
            </a:lvl3pPr>
            <a:lvl4pPr marL="1371600" indent="0">
              <a:buFontTx/>
              <a:buNone/>
              <a:defRPr sz="1050"/>
            </a:lvl4pPr>
            <a:lvl5pPr marL="1828800" indent="0">
              <a:buFontTx/>
              <a:buNone/>
              <a:defRPr sz="1050"/>
            </a:lvl5pPr>
          </a:lstStyle>
          <a:p>
            <a:pPr lvl="0"/>
            <a:r>
              <a:rPr lang="en-US"/>
              <a:t>Add citations or notes here</a:t>
            </a:r>
          </a:p>
        </p:txBody>
      </p:sp>
    </p:spTree>
    <p:extLst>
      <p:ext uri="{BB962C8B-B14F-4D97-AF65-F5344CB8AC3E}">
        <p14:creationId xmlns:p14="http://schemas.microsoft.com/office/powerpoint/2010/main" val="30261904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2656D4-0D85-068F-DB6D-FBD208D7F2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351722"/>
          </a:xfrm>
          <a:prstGeom prst="rect">
            <a:avLst/>
          </a:prstGeom>
        </p:spPr>
      </p:pic>
      <p:sp>
        <p:nvSpPr>
          <p:cNvPr id="2" name="Title 1">
            <a:extLst>
              <a:ext uri="{FF2B5EF4-FFF2-40B4-BE49-F238E27FC236}">
                <a16:creationId xmlns:a16="http://schemas.microsoft.com/office/drawing/2014/main" id="{AC9B11A3-55B7-F055-8255-69596857F518}"/>
              </a:ext>
            </a:extLst>
          </p:cNvPr>
          <p:cNvSpPr>
            <a:spLocks noGrp="1"/>
          </p:cNvSpPr>
          <p:nvPr>
            <p:ph type="title"/>
          </p:nvPr>
        </p:nvSpPr>
        <p:spPr>
          <a:xfrm>
            <a:off x="370368" y="148524"/>
            <a:ext cx="7306340" cy="774810"/>
          </a:xfrm>
        </p:spPr>
        <p:txBody>
          <a:bodyPr>
            <a:normAutofit/>
          </a:bodyPr>
          <a:lstStyle>
            <a:lvl1pPr>
              <a:defRPr sz="3200">
                <a:solidFill>
                  <a:schemeClr val="bg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92731E27-CCFD-0BFD-5344-EE8CC35992C0}"/>
              </a:ext>
            </a:extLst>
          </p:cNvPr>
          <p:cNvSpPr>
            <a:spLocks noGrp="1"/>
          </p:cNvSpPr>
          <p:nvPr>
            <p:ph type="sldNum" sz="quarter" idx="12"/>
          </p:nvPr>
        </p:nvSpPr>
        <p:spPr>
          <a:xfrm>
            <a:off x="583241" y="6297298"/>
            <a:ext cx="2743200" cy="365125"/>
          </a:xfrm>
        </p:spPr>
        <p:txBody>
          <a:bodyPr/>
          <a:lstStyle/>
          <a:p>
            <a:fld id="{C1BBE23D-5FE6-5045-ACA5-47DEF87C6860}" type="slidenum">
              <a:rPr lang="en-US" smtClean="0"/>
              <a:t>‹#›</a:t>
            </a:fld>
            <a:endParaRPr lang="en-US"/>
          </a:p>
        </p:txBody>
      </p:sp>
      <p:cxnSp>
        <p:nvCxnSpPr>
          <p:cNvPr id="12" name="Straight Connector 11">
            <a:extLst>
              <a:ext uri="{FF2B5EF4-FFF2-40B4-BE49-F238E27FC236}">
                <a16:creationId xmlns:a16="http://schemas.microsoft.com/office/drawing/2014/main" id="{DD894DF9-CE26-00DB-7A5E-0F4ABAA83F49}"/>
              </a:ext>
            </a:extLst>
          </p:cNvPr>
          <p:cNvCxnSpPr>
            <a:cxnSpLocks/>
          </p:cNvCxnSpPr>
          <p:nvPr userDrawn="1"/>
        </p:nvCxnSpPr>
        <p:spPr>
          <a:xfrm>
            <a:off x="10572309" y="233023"/>
            <a:ext cx="0" cy="400306"/>
          </a:xfrm>
          <a:prstGeom prst="line">
            <a:avLst/>
          </a:prstGeom>
          <a:ln>
            <a:solidFill>
              <a:srgbClr val="F16036"/>
            </a:solidFill>
          </a:ln>
        </p:spPr>
        <p:style>
          <a:lnRef idx="2">
            <a:schemeClr val="accent1"/>
          </a:lnRef>
          <a:fillRef idx="0">
            <a:schemeClr val="accent1"/>
          </a:fillRef>
          <a:effectRef idx="1">
            <a:schemeClr val="accent1"/>
          </a:effectRef>
          <a:fontRef idx="minor">
            <a:schemeClr val="tx1"/>
          </a:fontRef>
        </p:style>
      </p:cxnSp>
      <p:pic>
        <p:nvPicPr>
          <p:cNvPr id="15" name="Graphic 14">
            <a:extLst>
              <a:ext uri="{FF2B5EF4-FFF2-40B4-BE49-F238E27FC236}">
                <a16:creationId xmlns:a16="http://schemas.microsoft.com/office/drawing/2014/main" id="{DA8BF42D-DD62-E6F8-72ED-40D4B102BEC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08944" y="233023"/>
            <a:ext cx="910980" cy="442838"/>
          </a:xfrm>
          <a:prstGeom prst="rect">
            <a:avLst/>
          </a:prstGeom>
        </p:spPr>
      </p:pic>
      <p:pic>
        <p:nvPicPr>
          <p:cNvPr id="17" name="Graphic 16">
            <a:extLst>
              <a:ext uri="{FF2B5EF4-FFF2-40B4-BE49-F238E27FC236}">
                <a16:creationId xmlns:a16="http://schemas.microsoft.com/office/drawing/2014/main" id="{19A01D97-E1D2-9926-27AA-FEE0A9BF684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32141" y="148524"/>
            <a:ext cx="2321424" cy="614494"/>
          </a:xfrm>
          <a:prstGeom prst="rect">
            <a:avLst/>
          </a:prstGeom>
        </p:spPr>
      </p:pic>
      <p:sp>
        <p:nvSpPr>
          <p:cNvPr id="4" name="Rectangle 3">
            <a:extLst>
              <a:ext uri="{FF2B5EF4-FFF2-40B4-BE49-F238E27FC236}">
                <a16:creationId xmlns:a16="http://schemas.microsoft.com/office/drawing/2014/main" id="{3CA5F132-A351-3BD8-7465-02438ED93F11}"/>
              </a:ext>
            </a:extLst>
          </p:cNvPr>
          <p:cNvSpPr/>
          <p:nvPr userDrawn="1"/>
        </p:nvSpPr>
        <p:spPr>
          <a:xfrm>
            <a:off x="0" y="911542"/>
            <a:ext cx="3757074" cy="588740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14D093-73E7-BBFB-8BE3-4777FA39C1E5}"/>
              </a:ext>
            </a:extLst>
          </p:cNvPr>
          <p:cNvCxnSpPr>
            <a:cxnSpLocks/>
          </p:cNvCxnSpPr>
          <p:nvPr userDrawn="1"/>
        </p:nvCxnSpPr>
        <p:spPr>
          <a:xfrm>
            <a:off x="3770376" y="845069"/>
            <a:ext cx="0" cy="6020349"/>
          </a:xfrm>
          <a:prstGeom prst="line">
            <a:avLst/>
          </a:prstGeom>
          <a:ln w="41275">
            <a:solidFill>
              <a:srgbClr val="011E61"/>
            </a:solidFill>
          </a:ln>
        </p:spPr>
        <p:style>
          <a:lnRef idx="2">
            <a:schemeClr val="accent1"/>
          </a:lnRef>
          <a:fillRef idx="0">
            <a:schemeClr val="accent1"/>
          </a:fillRef>
          <a:effectRef idx="1">
            <a:schemeClr val="accent1"/>
          </a:effectRef>
          <a:fontRef idx="minor">
            <a:schemeClr val="tx1"/>
          </a:fontRef>
        </p:style>
      </p:cxnSp>
      <p:sp>
        <p:nvSpPr>
          <p:cNvPr id="13" name="Text Placeholder 12">
            <a:extLst>
              <a:ext uri="{FF2B5EF4-FFF2-40B4-BE49-F238E27FC236}">
                <a16:creationId xmlns:a16="http://schemas.microsoft.com/office/drawing/2014/main" id="{22FA3CF8-7303-3E63-7686-2D76EDD42722}"/>
              </a:ext>
            </a:extLst>
          </p:cNvPr>
          <p:cNvSpPr>
            <a:spLocks noGrp="1"/>
          </p:cNvSpPr>
          <p:nvPr>
            <p:ph type="body" sz="quarter" idx="13"/>
          </p:nvPr>
        </p:nvSpPr>
        <p:spPr>
          <a:xfrm>
            <a:off x="124874" y="1214123"/>
            <a:ext cx="3535363" cy="5448300"/>
          </a:xfrm>
        </p:spPr>
        <p:txBody>
          <a:bodyPr/>
          <a:lstStyle>
            <a:lvl1pPr>
              <a:defRPr>
                <a:solidFill>
                  <a:srgbClr val="011E61"/>
                </a:solidFill>
              </a:defRPr>
            </a:lvl1pPr>
            <a:lvl2pPr>
              <a:defRPr>
                <a:solidFill>
                  <a:srgbClr val="011E61"/>
                </a:solidFill>
              </a:defRPr>
            </a:lvl2pPr>
            <a:lvl3pPr>
              <a:defRPr>
                <a:solidFill>
                  <a:srgbClr val="011E61"/>
                </a:solidFill>
              </a:defRPr>
            </a:lvl3pPr>
            <a:lvl4pPr>
              <a:defRPr>
                <a:solidFill>
                  <a:srgbClr val="011E61"/>
                </a:solidFill>
              </a:defRPr>
            </a:lvl4pPr>
            <a:lvl5pPr>
              <a:defRPr>
                <a:solidFill>
                  <a:srgbClr val="011E6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21">
            <a:extLst>
              <a:ext uri="{FF2B5EF4-FFF2-40B4-BE49-F238E27FC236}">
                <a16:creationId xmlns:a16="http://schemas.microsoft.com/office/drawing/2014/main" id="{04583F7C-0676-58B1-5DAC-58B96425C0EF}"/>
              </a:ext>
            </a:extLst>
          </p:cNvPr>
          <p:cNvSpPr>
            <a:spLocks noGrp="1"/>
          </p:cNvSpPr>
          <p:nvPr>
            <p:ph type="body" sz="quarter" idx="14" hasCustomPrompt="1"/>
          </p:nvPr>
        </p:nvSpPr>
        <p:spPr>
          <a:xfrm>
            <a:off x="4118604" y="6556854"/>
            <a:ext cx="6294437" cy="211138"/>
          </a:xfrm>
        </p:spPr>
        <p:txBody>
          <a:bodyPr>
            <a:noAutofit/>
          </a:bodyPr>
          <a:lstStyle>
            <a:lvl1pPr marL="0" indent="0">
              <a:buFontTx/>
              <a:buNone/>
              <a:defRPr sz="1200" i="1"/>
            </a:lvl1pPr>
            <a:lvl2pPr marL="457200" indent="0">
              <a:buFontTx/>
              <a:buNone/>
              <a:defRPr sz="1200"/>
            </a:lvl2pPr>
            <a:lvl3pPr marL="914400" indent="0">
              <a:buFontTx/>
              <a:buNone/>
              <a:defRPr sz="1100"/>
            </a:lvl3pPr>
            <a:lvl4pPr marL="1371600" indent="0">
              <a:buFontTx/>
              <a:buNone/>
              <a:defRPr sz="1050"/>
            </a:lvl4pPr>
            <a:lvl5pPr marL="1828800" indent="0">
              <a:buFontTx/>
              <a:buNone/>
              <a:defRPr sz="1050"/>
            </a:lvl5pPr>
          </a:lstStyle>
          <a:p>
            <a:pPr lvl="0"/>
            <a:r>
              <a:rPr lang="en-US"/>
              <a:t>Add citations or notes here</a:t>
            </a:r>
          </a:p>
        </p:txBody>
      </p:sp>
    </p:spTree>
    <p:extLst>
      <p:ext uri="{BB962C8B-B14F-4D97-AF65-F5344CB8AC3E}">
        <p14:creationId xmlns:p14="http://schemas.microsoft.com/office/powerpoint/2010/main" val="623647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AC80299-A2A8-64F4-E06D-6369863126CA}"/>
              </a:ext>
            </a:extLst>
          </p:cNvPr>
          <p:cNvSpPr/>
          <p:nvPr userDrawn="1"/>
        </p:nvSpPr>
        <p:spPr>
          <a:xfrm>
            <a:off x="0" y="0"/>
            <a:ext cx="4005291" cy="68580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BD12CB2-B30D-FBFD-C4D5-F2772EDDD764}"/>
              </a:ext>
            </a:extLst>
          </p:cNvPr>
          <p:cNvSpPr/>
          <p:nvPr userDrawn="1"/>
        </p:nvSpPr>
        <p:spPr>
          <a:xfrm rot="5400000">
            <a:off x="713596" y="3377002"/>
            <a:ext cx="6857999" cy="103996"/>
          </a:xfrm>
          <a:prstGeom prst="rect">
            <a:avLst/>
          </a:prstGeom>
          <a:solidFill>
            <a:srgbClr val="93959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a:extLst>
              <a:ext uri="{FF2B5EF4-FFF2-40B4-BE49-F238E27FC236}">
                <a16:creationId xmlns:a16="http://schemas.microsoft.com/office/drawing/2014/main" id="{9FA3D7E4-B5ED-4FBD-3CDF-D4056CBA0B42}"/>
              </a:ext>
            </a:extLst>
          </p:cNvPr>
          <p:cNvSpPr/>
          <p:nvPr userDrawn="1"/>
        </p:nvSpPr>
        <p:spPr>
          <a:xfrm rot="5400000">
            <a:off x="798902" y="3377002"/>
            <a:ext cx="6857999" cy="103996"/>
          </a:xfrm>
          <a:prstGeom prst="rect">
            <a:avLst/>
          </a:prstGeom>
          <a:solidFill>
            <a:srgbClr val="012169"/>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9" name="Picture 8">
            <a:extLst>
              <a:ext uri="{FF2B5EF4-FFF2-40B4-BE49-F238E27FC236}">
                <a16:creationId xmlns:a16="http://schemas.microsoft.com/office/drawing/2014/main" id="{AD84E2E9-47A3-DFB9-CEFA-BE2E671809D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r="79128"/>
          <a:stretch/>
        </p:blipFill>
        <p:spPr bwMode="auto">
          <a:xfrm>
            <a:off x="1045954" y="4555436"/>
            <a:ext cx="2014272" cy="2118183"/>
          </a:xfrm>
          <a:prstGeom prst="rect">
            <a:avLst/>
          </a:prstGeom>
          <a:noFill/>
          <a:ln>
            <a:noFill/>
          </a:ln>
        </p:spPr>
      </p:pic>
      <p:sp>
        <p:nvSpPr>
          <p:cNvPr id="10" name="Rectangle 9">
            <a:extLst>
              <a:ext uri="{FF2B5EF4-FFF2-40B4-BE49-F238E27FC236}">
                <a16:creationId xmlns:a16="http://schemas.microsoft.com/office/drawing/2014/main" id="{236130A2-1291-FCC7-B841-064C320DC300}"/>
              </a:ext>
            </a:extLst>
          </p:cNvPr>
          <p:cNvSpPr/>
          <p:nvPr userDrawn="1"/>
        </p:nvSpPr>
        <p:spPr>
          <a:xfrm rot="5400000">
            <a:off x="628292" y="3377002"/>
            <a:ext cx="6857998" cy="103996"/>
          </a:xfrm>
          <a:prstGeom prst="rect">
            <a:avLst/>
          </a:prstGeom>
          <a:solidFill>
            <a:srgbClr val="B7241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Placeholder 4">
            <a:extLst>
              <a:ext uri="{FF2B5EF4-FFF2-40B4-BE49-F238E27FC236}">
                <a16:creationId xmlns:a16="http://schemas.microsoft.com/office/drawing/2014/main" id="{144F889B-8393-9608-9363-2AEE881CBFC6}"/>
              </a:ext>
            </a:extLst>
          </p:cNvPr>
          <p:cNvSpPr>
            <a:spLocks noGrp="1"/>
          </p:cNvSpPr>
          <p:nvPr>
            <p:ph type="body" sz="quarter" idx="10"/>
          </p:nvPr>
        </p:nvSpPr>
        <p:spPr>
          <a:xfrm>
            <a:off x="85722" y="2991643"/>
            <a:ext cx="4005263" cy="874713"/>
          </a:xfrm>
        </p:spPr>
        <p:txBody>
          <a:bodyPr anchor="ctr"/>
          <a:lstStyle>
            <a:lvl1pPr marL="0" indent="0">
              <a:buNone/>
              <a:defRPr>
                <a:solidFill>
                  <a:srgbClr val="012169"/>
                </a:solidFill>
              </a:defRPr>
            </a:lvl1pPr>
          </a:lstStyle>
          <a:p>
            <a:pPr lvl="0"/>
            <a:r>
              <a:rPr lang="en-US"/>
              <a:t>Click to edit Master text</a:t>
            </a:r>
          </a:p>
        </p:txBody>
      </p:sp>
    </p:spTree>
    <p:extLst>
      <p:ext uri="{BB962C8B-B14F-4D97-AF65-F5344CB8AC3E}">
        <p14:creationId xmlns:p14="http://schemas.microsoft.com/office/powerpoint/2010/main" val="647702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D12CB2-B30D-FBFD-C4D5-F2772EDDD764}"/>
              </a:ext>
            </a:extLst>
          </p:cNvPr>
          <p:cNvSpPr/>
          <p:nvPr userDrawn="1"/>
        </p:nvSpPr>
        <p:spPr>
          <a:xfrm rot="5400000">
            <a:off x="713596" y="3377002"/>
            <a:ext cx="6857999" cy="103996"/>
          </a:xfrm>
          <a:prstGeom prst="rect">
            <a:avLst/>
          </a:prstGeom>
          <a:solidFill>
            <a:srgbClr val="93959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a:extLst>
              <a:ext uri="{FF2B5EF4-FFF2-40B4-BE49-F238E27FC236}">
                <a16:creationId xmlns:a16="http://schemas.microsoft.com/office/drawing/2014/main" id="{9FA3D7E4-B5ED-4FBD-3CDF-D4056CBA0B42}"/>
              </a:ext>
            </a:extLst>
          </p:cNvPr>
          <p:cNvSpPr/>
          <p:nvPr userDrawn="1"/>
        </p:nvSpPr>
        <p:spPr>
          <a:xfrm rot="5400000">
            <a:off x="798902" y="3377002"/>
            <a:ext cx="6857999" cy="103996"/>
          </a:xfrm>
          <a:prstGeom prst="rect">
            <a:avLst/>
          </a:prstGeom>
          <a:solidFill>
            <a:srgbClr val="012169"/>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9" name="Picture 8">
            <a:extLst>
              <a:ext uri="{FF2B5EF4-FFF2-40B4-BE49-F238E27FC236}">
                <a16:creationId xmlns:a16="http://schemas.microsoft.com/office/drawing/2014/main" id="{AD84E2E9-47A3-DFB9-CEFA-BE2E671809D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513" y="5857211"/>
            <a:ext cx="3740785" cy="821055"/>
          </a:xfrm>
          <a:prstGeom prst="rect">
            <a:avLst/>
          </a:prstGeom>
          <a:noFill/>
          <a:ln>
            <a:noFill/>
          </a:ln>
        </p:spPr>
      </p:pic>
      <p:sp>
        <p:nvSpPr>
          <p:cNvPr id="10" name="Rectangle 9">
            <a:extLst>
              <a:ext uri="{FF2B5EF4-FFF2-40B4-BE49-F238E27FC236}">
                <a16:creationId xmlns:a16="http://schemas.microsoft.com/office/drawing/2014/main" id="{236130A2-1291-FCC7-B841-064C320DC300}"/>
              </a:ext>
            </a:extLst>
          </p:cNvPr>
          <p:cNvSpPr/>
          <p:nvPr userDrawn="1"/>
        </p:nvSpPr>
        <p:spPr>
          <a:xfrm rot="5400000">
            <a:off x="628292" y="3377002"/>
            <a:ext cx="6857998" cy="103996"/>
          </a:xfrm>
          <a:prstGeom prst="rect">
            <a:avLst/>
          </a:prstGeom>
          <a:solidFill>
            <a:srgbClr val="B7241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Placeholder 4">
            <a:extLst>
              <a:ext uri="{FF2B5EF4-FFF2-40B4-BE49-F238E27FC236}">
                <a16:creationId xmlns:a16="http://schemas.microsoft.com/office/drawing/2014/main" id="{144F889B-8393-9608-9363-2AEE881CBFC6}"/>
              </a:ext>
            </a:extLst>
          </p:cNvPr>
          <p:cNvSpPr>
            <a:spLocks noGrp="1"/>
          </p:cNvSpPr>
          <p:nvPr>
            <p:ph type="body" sz="quarter" idx="10"/>
          </p:nvPr>
        </p:nvSpPr>
        <p:spPr>
          <a:xfrm>
            <a:off x="42681" y="2991643"/>
            <a:ext cx="4005263" cy="874713"/>
          </a:xfrm>
        </p:spPr>
        <p:txBody>
          <a:bodyPr anchor="ctr"/>
          <a:lstStyle>
            <a:lvl1pPr marL="0" indent="0" algn="ctr">
              <a:buNone/>
              <a:defRPr>
                <a:solidFill>
                  <a:srgbClr val="B72418"/>
                </a:solidFill>
              </a:defRPr>
            </a:lvl1pPr>
          </a:lstStyle>
          <a:p>
            <a:pPr lvl="0"/>
            <a:r>
              <a:rPr lang="en-US"/>
              <a:t>Click to edit Master text</a:t>
            </a:r>
          </a:p>
        </p:txBody>
      </p:sp>
    </p:spTree>
    <p:extLst>
      <p:ext uri="{BB962C8B-B14F-4D97-AF65-F5344CB8AC3E}">
        <p14:creationId xmlns:p14="http://schemas.microsoft.com/office/powerpoint/2010/main" val="2518750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D12CB2-B30D-FBFD-C4D5-F2772EDDD764}"/>
              </a:ext>
            </a:extLst>
          </p:cNvPr>
          <p:cNvSpPr/>
          <p:nvPr userDrawn="1"/>
        </p:nvSpPr>
        <p:spPr>
          <a:xfrm rot="5400000">
            <a:off x="713596" y="3377002"/>
            <a:ext cx="6857999" cy="103996"/>
          </a:xfrm>
          <a:prstGeom prst="rect">
            <a:avLst/>
          </a:prstGeom>
          <a:solidFill>
            <a:srgbClr val="93959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a:extLst>
              <a:ext uri="{FF2B5EF4-FFF2-40B4-BE49-F238E27FC236}">
                <a16:creationId xmlns:a16="http://schemas.microsoft.com/office/drawing/2014/main" id="{9FA3D7E4-B5ED-4FBD-3CDF-D4056CBA0B42}"/>
              </a:ext>
            </a:extLst>
          </p:cNvPr>
          <p:cNvSpPr/>
          <p:nvPr userDrawn="1"/>
        </p:nvSpPr>
        <p:spPr>
          <a:xfrm rot="5400000">
            <a:off x="798902" y="3377002"/>
            <a:ext cx="6857999" cy="103996"/>
          </a:xfrm>
          <a:prstGeom prst="rect">
            <a:avLst/>
          </a:prstGeom>
          <a:solidFill>
            <a:srgbClr val="012169"/>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9" name="Picture 8">
            <a:extLst>
              <a:ext uri="{FF2B5EF4-FFF2-40B4-BE49-F238E27FC236}">
                <a16:creationId xmlns:a16="http://schemas.microsoft.com/office/drawing/2014/main" id="{AD84E2E9-47A3-DFB9-CEFA-BE2E671809D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513" y="5857211"/>
            <a:ext cx="3740785" cy="821055"/>
          </a:xfrm>
          <a:prstGeom prst="rect">
            <a:avLst/>
          </a:prstGeom>
          <a:noFill/>
          <a:ln>
            <a:noFill/>
          </a:ln>
        </p:spPr>
      </p:pic>
      <p:sp>
        <p:nvSpPr>
          <p:cNvPr id="10" name="Rectangle 9">
            <a:extLst>
              <a:ext uri="{FF2B5EF4-FFF2-40B4-BE49-F238E27FC236}">
                <a16:creationId xmlns:a16="http://schemas.microsoft.com/office/drawing/2014/main" id="{236130A2-1291-FCC7-B841-064C320DC300}"/>
              </a:ext>
            </a:extLst>
          </p:cNvPr>
          <p:cNvSpPr/>
          <p:nvPr userDrawn="1"/>
        </p:nvSpPr>
        <p:spPr>
          <a:xfrm rot="5400000">
            <a:off x="628292" y="3377002"/>
            <a:ext cx="6857998" cy="103996"/>
          </a:xfrm>
          <a:prstGeom prst="rect">
            <a:avLst/>
          </a:prstGeom>
          <a:solidFill>
            <a:srgbClr val="B7241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 name="Rectangle 1">
            <a:extLst>
              <a:ext uri="{FF2B5EF4-FFF2-40B4-BE49-F238E27FC236}">
                <a16:creationId xmlns:a16="http://schemas.microsoft.com/office/drawing/2014/main" id="{C4A977C4-EF85-7C1F-673C-6C6AF9248685}"/>
              </a:ext>
            </a:extLst>
          </p:cNvPr>
          <p:cNvSpPr/>
          <p:nvPr userDrawn="1"/>
        </p:nvSpPr>
        <p:spPr>
          <a:xfrm>
            <a:off x="0" y="3935803"/>
            <a:ext cx="4023983" cy="115498"/>
          </a:xfrm>
          <a:prstGeom prst="rect">
            <a:avLst/>
          </a:prstGeom>
          <a:solidFill>
            <a:srgbClr val="B7241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 name="Rectangle 2">
            <a:extLst>
              <a:ext uri="{FF2B5EF4-FFF2-40B4-BE49-F238E27FC236}">
                <a16:creationId xmlns:a16="http://schemas.microsoft.com/office/drawing/2014/main" id="{6F978733-3E48-C890-471D-16EDFB52F1AF}"/>
              </a:ext>
            </a:extLst>
          </p:cNvPr>
          <p:cNvSpPr/>
          <p:nvPr userDrawn="1"/>
        </p:nvSpPr>
        <p:spPr>
          <a:xfrm>
            <a:off x="0" y="2818202"/>
            <a:ext cx="4279900" cy="115498"/>
          </a:xfrm>
          <a:prstGeom prst="rect">
            <a:avLst/>
          </a:prstGeom>
          <a:solidFill>
            <a:srgbClr val="012169"/>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Text Placeholder 4">
            <a:extLst>
              <a:ext uri="{FF2B5EF4-FFF2-40B4-BE49-F238E27FC236}">
                <a16:creationId xmlns:a16="http://schemas.microsoft.com/office/drawing/2014/main" id="{FD6C029A-9744-BB08-A820-B4E003516E5F}"/>
              </a:ext>
            </a:extLst>
          </p:cNvPr>
          <p:cNvSpPr>
            <a:spLocks noGrp="1"/>
          </p:cNvSpPr>
          <p:nvPr>
            <p:ph type="body" sz="quarter" idx="10"/>
          </p:nvPr>
        </p:nvSpPr>
        <p:spPr>
          <a:xfrm>
            <a:off x="42681" y="2991643"/>
            <a:ext cx="4005263" cy="874713"/>
          </a:xfrm>
        </p:spPr>
        <p:txBody>
          <a:bodyPr anchor="ctr"/>
          <a:lstStyle>
            <a:lvl1pPr marL="0" indent="0" algn="ctr">
              <a:buNone/>
              <a:defRPr>
                <a:solidFill>
                  <a:srgbClr val="012169"/>
                </a:solidFill>
              </a:defRPr>
            </a:lvl1pPr>
          </a:lstStyle>
          <a:p>
            <a:pPr lvl="0"/>
            <a:r>
              <a:rPr lang="en-US"/>
              <a:t>Click to edit Master text</a:t>
            </a:r>
          </a:p>
        </p:txBody>
      </p:sp>
      <p:sp>
        <p:nvSpPr>
          <p:cNvPr id="11" name="Rectangle 10">
            <a:extLst>
              <a:ext uri="{FF2B5EF4-FFF2-40B4-BE49-F238E27FC236}">
                <a16:creationId xmlns:a16="http://schemas.microsoft.com/office/drawing/2014/main" id="{AF0737A7-03E2-56CB-C3FF-DE100CF6FA66}"/>
              </a:ext>
            </a:extLst>
          </p:cNvPr>
          <p:cNvSpPr/>
          <p:nvPr userDrawn="1"/>
        </p:nvSpPr>
        <p:spPr>
          <a:xfrm>
            <a:off x="0" y="4022308"/>
            <a:ext cx="4175903" cy="92104"/>
          </a:xfrm>
          <a:prstGeom prst="rect">
            <a:avLst/>
          </a:prstGeom>
          <a:solidFill>
            <a:srgbClr val="939598"/>
          </a:solidFill>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21437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43401-BA6F-2A60-F33E-DE4B5FB382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2C8F72-6570-B565-BFE9-BA0BE10314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DDA4883-A499-2463-BC46-7D1FBED83F5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F555E47-2A35-4F92-4A82-3AC824C52BC7}"/>
              </a:ext>
            </a:extLst>
          </p:cNvPr>
          <p:cNvSpPr>
            <a:spLocks noGrp="1"/>
          </p:cNvSpPr>
          <p:nvPr>
            <p:ph type="dt" sz="half" idx="10"/>
          </p:nvPr>
        </p:nvSpPr>
        <p:spPr/>
        <p:txBody>
          <a:bodyPr/>
          <a:lstStyle/>
          <a:p>
            <a:fld id="{D5E0CE36-3487-4EBC-8D87-FB17EB4FC46A}" type="datetimeFigureOut">
              <a:rPr lang="en-US" smtClean="0"/>
              <a:t>4/27/2026</a:t>
            </a:fld>
            <a:endParaRPr lang="en-US"/>
          </a:p>
        </p:txBody>
      </p:sp>
      <p:sp>
        <p:nvSpPr>
          <p:cNvPr id="6" name="Footer Placeholder 5">
            <a:extLst>
              <a:ext uri="{FF2B5EF4-FFF2-40B4-BE49-F238E27FC236}">
                <a16:creationId xmlns:a16="http://schemas.microsoft.com/office/drawing/2014/main" id="{CE4CF45A-91B6-B64A-DA02-9AAEB5EA60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E4FD51D-EEB6-990E-B0F6-4ACDD05375DC}"/>
              </a:ext>
            </a:extLst>
          </p:cNvPr>
          <p:cNvSpPr>
            <a:spLocks noGrp="1"/>
          </p:cNvSpPr>
          <p:nvPr>
            <p:ph type="sldNum" sz="quarter" idx="12"/>
          </p:nvPr>
        </p:nvSpPr>
        <p:spPr/>
        <p:txBody>
          <a:bodyPr/>
          <a:lstStyle/>
          <a:p>
            <a:fld id="{53D0E12D-E8F5-4E77-96F9-AD079B6F3334}" type="slidenum">
              <a:rPr lang="en-US" smtClean="0"/>
              <a:t>‹#›</a:t>
            </a:fld>
            <a:endParaRPr lang="en-US"/>
          </a:p>
        </p:txBody>
      </p:sp>
    </p:spTree>
    <p:extLst>
      <p:ext uri="{BB962C8B-B14F-4D97-AF65-F5344CB8AC3E}">
        <p14:creationId xmlns:p14="http://schemas.microsoft.com/office/powerpoint/2010/main" val="1525006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23FC4-25B7-F374-3BF4-A99D9C00FD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F7F6A3-7E29-5803-EA75-EA8A843954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B746724-1B38-1EA7-AF37-42C2E7F801B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83B9401-78C0-95AB-92DF-E7D8E11E75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53A4C8-E63A-D75E-577E-CFD9B951F9D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40A5AB2-CDB2-76F7-AA3A-C403E4265FB5}"/>
              </a:ext>
            </a:extLst>
          </p:cNvPr>
          <p:cNvSpPr>
            <a:spLocks noGrp="1"/>
          </p:cNvSpPr>
          <p:nvPr>
            <p:ph type="dt" sz="half" idx="10"/>
          </p:nvPr>
        </p:nvSpPr>
        <p:spPr/>
        <p:txBody>
          <a:bodyPr/>
          <a:lstStyle/>
          <a:p>
            <a:fld id="{D5E0CE36-3487-4EBC-8D87-FB17EB4FC46A}" type="datetimeFigureOut">
              <a:rPr lang="en-US" smtClean="0"/>
              <a:t>4/27/2026</a:t>
            </a:fld>
            <a:endParaRPr lang="en-US"/>
          </a:p>
        </p:txBody>
      </p:sp>
      <p:sp>
        <p:nvSpPr>
          <p:cNvPr id="8" name="Footer Placeholder 7">
            <a:extLst>
              <a:ext uri="{FF2B5EF4-FFF2-40B4-BE49-F238E27FC236}">
                <a16:creationId xmlns:a16="http://schemas.microsoft.com/office/drawing/2014/main" id="{B3EA5AE7-6082-DA34-74DD-D3ED10F0C91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A39961F-F1E8-6C6F-99F8-FC6C92CE4EE4}"/>
              </a:ext>
            </a:extLst>
          </p:cNvPr>
          <p:cNvSpPr>
            <a:spLocks noGrp="1"/>
          </p:cNvSpPr>
          <p:nvPr>
            <p:ph type="sldNum" sz="quarter" idx="12"/>
          </p:nvPr>
        </p:nvSpPr>
        <p:spPr/>
        <p:txBody>
          <a:bodyPr/>
          <a:lstStyle/>
          <a:p>
            <a:fld id="{53D0E12D-E8F5-4E77-96F9-AD079B6F3334}" type="slidenum">
              <a:rPr lang="en-US" smtClean="0"/>
              <a:t>‹#›</a:t>
            </a:fld>
            <a:endParaRPr lang="en-US"/>
          </a:p>
        </p:txBody>
      </p:sp>
    </p:spTree>
    <p:extLst>
      <p:ext uri="{BB962C8B-B14F-4D97-AF65-F5344CB8AC3E}">
        <p14:creationId xmlns:p14="http://schemas.microsoft.com/office/powerpoint/2010/main" val="2129389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037B4-9FC7-4AA0-7393-EA34271AE3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D4EF8A0-CDC7-724A-95D5-60E1120932E7}"/>
              </a:ext>
            </a:extLst>
          </p:cNvPr>
          <p:cNvSpPr>
            <a:spLocks noGrp="1"/>
          </p:cNvSpPr>
          <p:nvPr>
            <p:ph type="dt" sz="half" idx="10"/>
          </p:nvPr>
        </p:nvSpPr>
        <p:spPr/>
        <p:txBody>
          <a:bodyPr/>
          <a:lstStyle/>
          <a:p>
            <a:fld id="{D5E0CE36-3487-4EBC-8D87-FB17EB4FC46A}" type="datetimeFigureOut">
              <a:rPr lang="en-US" smtClean="0"/>
              <a:t>4/27/2026</a:t>
            </a:fld>
            <a:endParaRPr lang="en-US"/>
          </a:p>
        </p:txBody>
      </p:sp>
      <p:sp>
        <p:nvSpPr>
          <p:cNvPr id="4" name="Footer Placeholder 3">
            <a:extLst>
              <a:ext uri="{FF2B5EF4-FFF2-40B4-BE49-F238E27FC236}">
                <a16:creationId xmlns:a16="http://schemas.microsoft.com/office/drawing/2014/main" id="{51745590-46D0-1861-27D0-3D36B03C6E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FE7C2F0-D969-4BDE-CEBC-35EFB2E38067}"/>
              </a:ext>
            </a:extLst>
          </p:cNvPr>
          <p:cNvSpPr>
            <a:spLocks noGrp="1"/>
          </p:cNvSpPr>
          <p:nvPr>
            <p:ph type="sldNum" sz="quarter" idx="12"/>
          </p:nvPr>
        </p:nvSpPr>
        <p:spPr/>
        <p:txBody>
          <a:bodyPr/>
          <a:lstStyle/>
          <a:p>
            <a:fld id="{53D0E12D-E8F5-4E77-96F9-AD079B6F3334}" type="slidenum">
              <a:rPr lang="en-US" smtClean="0"/>
              <a:t>‹#›</a:t>
            </a:fld>
            <a:endParaRPr lang="en-US"/>
          </a:p>
        </p:txBody>
      </p:sp>
    </p:spTree>
    <p:extLst>
      <p:ext uri="{BB962C8B-B14F-4D97-AF65-F5344CB8AC3E}">
        <p14:creationId xmlns:p14="http://schemas.microsoft.com/office/powerpoint/2010/main" val="3488607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50CC05-40E4-81B6-28C5-098BCE95DAED}"/>
              </a:ext>
            </a:extLst>
          </p:cNvPr>
          <p:cNvSpPr>
            <a:spLocks noGrp="1"/>
          </p:cNvSpPr>
          <p:nvPr>
            <p:ph type="dt" sz="half" idx="10"/>
          </p:nvPr>
        </p:nvSpPr>
        <p:spPr/>
        <p:txBody>
          <a:bodyPr/>
          <a:lstStyle/>
          <a:p>
            <a:fld id="{D5E0CE36-3487-4EBC-8D87-FB17EB4FC46A}" type="datetimeFigureOut">
              <a:rPr lang="en-US" smtClean="0"/>
              <a:t>4/27/2026</a:t>
            </a:fld>
            <a:endParaRPr lang="en-US"/>
          </a:p>
        </p:txBody>
      </p:sp>
      <p:sp>
        <p:nvSpPr>
          <p:cNvPr id="3" name="Footer Placeholder 2">
            <a:extLst>
              <a:ext uri="{FF2B5EF4-FFF2-40B4-BE49-F238E27FC236}">
                <a16:creationId xmlns:a16="http://schemas.microsoft.com/office/drawing/2014/main" id="{BDFB6224-5D7F-C432-2BCF-1A0393768A4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9F0D1D3-57FA-988C-D5AB-825DF31668C5}"/>
              </a:ext>
            </a:extLst>
          </p:cNvPr>
          <p:cNvSpPr>
            <a:spLocks noGrp="1"/>
          </p:cNvSpPr>
          <p:nvPr>
            <p:ph type="sldNum" sz="quarter" idx="12"/>
          </p:nvPr>
        </p:nvSpPr>
        <p:spPr/>
        <p:txBody>
          <a:bodyPr/>
          <a:lstStyle/>
          <a:p>
            <a:fld id="{53D0E12D-E8F5-4E77-96F9-AD079B6F3334}" type="slidenum">
              <a:rPr lang="en-US" smtClean="0"/>
              <a:t>‹#›</a:t>
            </a:fld>
            <a:endParaRPr lang="en-US"/>
          </a:p>
        </p:txBody>
      </p:sp>
    </p:spTree>
    <p:extLst>
      <p:ext uri="{BB962C8B-B14F-4D97-AF65-F5344CB8AC3E}">
        <p14:creationId xmlns:p14="http://schemas.microsoft.com/office/powerpoint/2010/main" val="9964850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71D9D9-C0D1-FE2C-79BE-FF93E6B9BA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3E28014-634B-A67F-D42F-8098E760C4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8BF41B-F9E7-6473-97B9-26B8992079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5E0CE36-3487-4EBC-8D87-FB17EB4FC46A}" type="datetimeFigureOut">
              <a:rPr lang="en-US" smtClean="0"/>
              <a:t>4/27/2026</a:t>
            </a:fld>
            <a:endParaRPr lang="en-US"/>
          </a:p>
        </p:txBody>
      </p:sp>
      <p:sp>
        <p:nvSpPr>
          <p:cNvPr id="5" name="Footer Placeholder 4">
            <a:extLst>
              <a:ext uri="{FF2B5EF4-FFF2-40B4-BE49-F238E27FC236}">
                <a16:creationId xmlns:a16="http://schemas.microsoft.com/office/drawing/2014/main" id="{D61C720D-B079-669B-8D82-9ADE9CE93A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F205295-43E5-272F-9C56-30F9EEE2AD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3D0E12D-E8F5-4E77-96F9-AD079B6F3334}" type="slidenum">
              <a:rPr lang="en-US" smtClean="0"/>
              <a:t>‹#›</a:t>
            </a:fld>
            <a:endParaRPr lang="en-US"/>
          </a:p>
        </p:txBody>
      </p:sp>
    </p:spTree>
    <p:extLst>
      <p:ext uri="{BB962C8B-B14F-4D97-AF65-F5344CB8AC3E}">
        <p14:creationId xmlns:p14="http://schemas.microsoft.com/office/powerpoint/2010/main" val="32650962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B70CA0-7AD1-FC66-898E-8091A57CE3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D72C20-8690-297A-6E81-C290E10508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EE2499-9854-330C-6F67-73052E08F8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D521035-223E-3249-AE8F-423DA9FB85E3}" type="datetimeFigureOut">
              <a:rPr lang="en-US" smtClean="0"/>
              <a:t>4/27/2026</a:t>
            </a:fld>
            <a:endParaRPr lang="en-US"/>
          </a:p>
        </p:txBody>
      </p:sp>
      <p:sp>
        <p:nvSpPr>
          <p:cNvPr id="5" name="Footer Placeholder 4">
            <a:extLst>
              <a:ext uri="{FF2B5EF4-FFF2-40B4-BE49-F238E27FC236}">
                <a16:creationId xmlns:a16="http://schemas.microsoft.com/office/drawing/2014/main" id="{8DD81765-78D8-F740-127E-11E45EC070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B8D4672-3874-5633-16DC-C14597040C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1BBE23D-5FE6-5045-ACA5-47DEF87C6860}" type="slidenum">
              <a:rPr lang="en-US" smtClean="0"/>
              <a:t>‹#›</a:t>
            </a:fld>
            <a:endParaRPr lang="en-US"/>
          </a:p>
        </p:txBody>
      </p:sp>
    </p:spTree>
    <p:extLst>
      <p:ext uri="{BB962C8B-B14F-4D97-AF65-F5344CB8AC3E}">
        <p14:creationId xmlns:p14="http://schemas.microsoft.com/office/powerpoint/2010/main" val="106549967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1.jpe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9F7FB-7A88-7A6C-4C5F-077CCB389891}"/>
              </a:ext>
            </a:extLst>
          </p:cNvPr>
          <p:cNvSpPr>
            <a:spLocks noGrp="1"/>
          </p:cNvSpPr>
          <p:nvPr>
            <p:ph type="ctrTitle"/>
          </p:nvPr>
        </p:nvSpPr>
        <p:spPr/>
        <p:txBody>
          <a:bodyPr/>
          <a:lstStyle/>
          <a:p>
            <a:r>
              <a:rPr lang="en-US" dirty="0"/>
              <a:t>19 TAC §103.1209, Mandatory Drills</a:t>
            </a:r>
          </a:p>
        </p:txBody>
      </p:sp>
      <p:sp>
        <p:nvSpPr>
          <p:cNvPr id="10" name="Rectangle 9">
            <a:extLst>
              <a:ext uri="{FF2B5EF4-FFF2-40B4-BE49-F238E27FC236}">
                <a16:creationId xmlns:a16="http://schemas.microsoft.com/office/drawing/2014/main" id="{4F889FE3-EC9B-F4F5-8A45-50BBB94A0818}"/>
              </a:ext>
            </a:extLst>
          </p:cNvPr>
          <p:cNvSpPr/>
          <p:nvPr/>
        </p:nvSpPr>
        <p:spPr>
          <a:xfrm>
            <a:off x="3873357" y="5280917"/>
            <a:ext cx="4489807" cy="141783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A48B2638-8F69-D366-EC6F-8A6EEA44AB5B}"/>
              </a:ext>
            </a:extLst>
          </p:cNvPr>
          <p:cNvSpPr txBox="1">
            <a:spLocks/>
          </p:cNvSpPr>
          <p:nvPr/>
        </p:nvSpPr>
        <p:spPr>
          <a:xfrm>
            <a:off x="1524000" y="3689999"/>
            <a:ext cx="9144000" cy="47117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a:solidFill>
                  <a:srgbClr val="012169"/>
                </a:solidFill>
                <a:latin typeface="Poppins" panose="00000500000000000000" pitchFamily="2" charset="0"/>
                <a:ea typeface="+mj-ea"/>
                <a:cs typeface="Poppins" panose="00000500000000000000" pitchFamily="2" charset="0"/>
              </a:defRPr>
            </a:lvl1pPr>
          </a:lstStyle>
          <a:p>
            <a:r>
              <a:rPr lang="en-US" sz="1800"/>
              <a:t>Governor’s Committee for People with Disabilities</a:t>
            </a:r>
          </a:p>
        </p:txBody>
      </p:sp>
      <p:pic>
        <p:nvPicPr>
          <p:cNvPr id="32" name="Picture 31">
            <a:extLst>
              <a:ext uri="{FF2B5EF4-FFF2-40B4-BE49-F238E27FC236}">
                <a16:creationId xmlns:a16="http://schemas.microsoft.com/office/drawing/2014/main" id="{D2499A6F-8404-07D0-AAA5-1580276DFC3D}"/>
              </a:ext>
            </a:extLst>
          </p:cNvPr>
          <p:cNvPicPr>
            <a:picLocks noChangeAspect="1"/>
          </p:cNvPicPr>
          <p:nvPr/>
        </p:nvPicPr>
        <p:blipFill>
          <a:blip r:embed="rId3"/>
          <a:stretch>
            <a:fillRect/>
          </a:stretch>
        </p:blipFill>
        <p:spPr>
          <a:xfrm>
            <a:off x="1593681" y="5648132"/>
            <a:ext cx="8620168" cy="919556"/>
          </a:xfrm>
          <a:prstGeom prst="rect">
            <a:avLst/>
          </a:prstGeom>
        </p:spPr>
      </p:pic>
    </p:spTree>
    <p:extLst>
      <p:ext uri="{BB962C8B-B14F-4D97-AF65-F5344CB8AC3E}">
        <p14:creationId xmlns:p14="http://schemas.microsoft.com/office/powerpoint/2010/main" val="2604923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06B17-BBCD-16B8-BE88-46E7737372B8}"/>
              </a:ext>
            </a:extLst>
          </p:cNvPr>
          <p:cNvSpPr>
            <a:spLocks noGrp="1"/>
          </p:cNvSpPr>
          <p:nvPr>
            <p:ph type="title"/>
          </p:nvPr>
        </p:nvSpPr>
        <p:spPr/>
        <p:txBody>
          <a:bodyPr/>
          <a:lstStyle/>
          <a:p>
            <a:r>
              <a:rPr lang="en-US"/>
              <a:t>Notice</a:t>
            </a:r>
          </a:p>
        </p:txBody>
      </p:sp>
      <p:sp>
        <p:nvSpPr>
          <p:cNvPr id="3" name="Content Placeholder 2">
            <a:extLst>
              <a:ext uri="{FF2B5EF4-FFF2-40B4-BE49-F238E27FC236}">
                <a16:creationId xmlns:a16="http://schemas.microsoft.com/office/drawing/2014/main" id="{F64AA94B-4A41-B385-B612-4F1DCF8D4E80}"/>
              </a:ext>
            </a:extLst>
          </p:cNvPr>
          <p:cNvSpPr>
            <a:spLocks noGrp="1"/>
          </p:cNvSpPr>
          <p:nvPr>
            <p:ph idx="1"/>
          </p:nvPr>
        </p:nvSpPr>
        <p:spPr>
          <a:xfrm>
            <a:off x="519112" y="2041525"/>
            <a:ext cx="11153775" cy="3587750"/>
          </a:xfrm>
          <a:solidFill>
            <a:schemeClr val="bg1">
              <a:lumMod val="95000"/>
            </a:schemeClr>
          </a:solidFill>
          <a:ln w="28575">
            <a:solidFill>
              <a:srgbClr val="012169"/>
            </a:solidFill>
          </a:ln>
        </p:spPr>
        <p:txBody>
          <a:bodyPr lIns="365760" tIns="365760" rIns="365760" bIns="365760" anchor="ctr">
            <a:normAutofit/>
          </a:bodyPr>
          <a:lstStyle/>
          <a:p>
            <a:pPr marL="0" indent="0" algn="just">
              <a:buNone/>
            </a:pPr>
            <a:r>
              <a:rPr lang="en-US">
                <a:solidFill>
                  <a:srgbClr val="012169"/>
                </a:solidFill>
              </a:rPr>
              <a:t>The information presented here is based on current guidance, policies, and requirements available at the time of this presentation and are subject to change due to legislative updates, policy revisions, or evolving best practices. Participants are encouraged to consult official sources or appropriate authorities for the most up-to-date information.</a:t>
            </a:r>
          </a:p>
        </p:txBody>
      </p:sp>
    </p:spTree>
    <p:extLst>
      <p:ext uri="{BB962C8B-B14F-4D97-AF65-F5344CB8AC3E}">
        <p14:creationId xmlns:p14="http://schemas.microsoft.com/office/powerpoint/2010/main" val="3566292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78F88C-88CB-8826-028B-936CC69BB0E7}"/>
              </a:ext>
            </a:extLst>
          </p:cNvPr>
          <p:cNvSpPr>
            <a:spLocks noGrp="1"/>
          </p:cNvSpPr>
          <p:nvPr>
            <p:ph type="title"/>
          </p:nvPr>
        </p:nvSpPr>
        <p:spPr/>
        <p:txBody>
          <a:bodyPr/>
          <a:lstStyle/>
          <a:p>
            <a:r>
              <a:rPr lang="en-US"/>
              <a:t>Texas Education Code, §37.1086</a:t>
            </a:r>
          </a:p>
        </p:txBody>
      </p:sp>
      <p:pic>
        <p:nvPicPr>
          <p:cNvPr id="5" name="Content Placeholder 4">
            <a:extLst>
              <a:ext uri="{FF2B5EF4-FFF2-40B4-BE49-F238E27FC236}">
                <a16:creationId xmlns:a16="http://schemas.microsoft.com/office/drawing/2014/main" id="{7C6447AC-194F-057D-D83C-409CCB538C3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2039" y="1052213"/>
            <a:ext cx="11567922" cy="3909230"/>
          </a:xfrm>
          <a:prstGeom prst="rect">
            <a:avLst/>
          </a:prstGeom>
          <a:ln w="12700">
            <a:solidFill>
              <a:schemeClr val="accent1"/>
            </a:solidFill>
          </a:ln>
        </p:spPr>
      </p:pic>
      <p:graphicFrame>
        <p:nvGraphicFramePr>
          <p:cNvPr id="9" name="Diagram 8">
            <a:extLst>
              <a:ext uri="{FF2B5EF4-FFF2-40B4-BE49-F238E27FC236}">
                <a16:creationId xmlns:a16="http://schemas.microsoft.com/office/drawing/2014/main" id="{C0BC3BC6-D658-1E42-491F-BE8A1A630E55}"/>
              </a:ext>
            </a:extLst>
          </p:cNvPr>
          <p:cNvGraphicFramePr/>
          <p:nvPr>
            <p:extLst>
              <p:ext uri="{D42A27DB-BD31-4B8C-83A1-F6EECF244321}">
                <p14:modId xmlns:p14="http://schemas.microsoft.com/office/powerpoint/2010/main" val="4024134214"/>
              </p:ext>
            </p:extLst>
          </p:nvPr>
        </p:nvGraphicFramePr>
        <p:xfrm>
          <a:off x="312038" y="5052883"/>
          <a:ext cx="11567921" cy="17136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17047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3A09C-A780-1F3F-B12C-CC88C2A6CA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7DC00D-D526-B6A8-7592-12B50A53B05E}"/>
              </a:ext>
            </a:extLst>
          </p:cNvPr>
          <p:cNvSpPr>
            <a:spLocks noGrp="1"/>
          </p:cNvSpPr>
          <p:nvPr>
            <p:ph type="title"/>
          </p:nvPr>
        </p:nvSpPr>
        <p:spPr>
          <a:xfrm>
            <a:off x="18288" y="0"/>
            <a:ext cx="11087100" cy="757383"/>
          </a:xfrm>
        </p:spPr>
        <p:txBody>
          <a:bodyPr/>
          <a:lstStyle/>
          <a:p>
            <a:r>
              <a:rPr lang="en-US"/>
              <a:t>19 Texas Administrative Code, §103.1209</a:t>
            </a:r>
          </a:p>
        </p:txBody>
      </p:sp>
      <p:sp>
        <p:nvSpPr>
          <p:cNvPr id="3" name="Content Placeholder 2">
            <a:extLst>
              <a:ext uri="{FF2B5EF4-FFF2-40B4-BE49-F238E27FC236}">
                <a16:creationId xmlns:a16="http://schemas.microsoft.com/office/drawing/2014/main" id="{4BD9F4FF-FAE0-1C72-F145-0F86298B20E3}"/>
              </a:ext>
            </a:extLst>
          </p:cNvPr>
          <p:cNvSpPr>
            <a:spLocks noGrp="1"/>
          </p:cNvSpPr>
          <p:nvPr>
            <p:ph idx="1"/>
          </p:nvPr>
        </p:nvSpPr>
        <p:spPr>
          <a:xfrm>
            <a:off x="1164717" y="1073425"/>
            <a:ext cx="9948672" cy="5485797"/>
          </a:xfrm>
        </p:spPr>
        <p:txBody>
          <a:bodyPr>
            <a:normAutofit lnSpcReduction="10000"/>
          </a:bodyPr>
          <a:lstStyle/>
          <a:p>
            <a:pPr marL="0" indent="0">
              <a:buNone/>
            </a:pPr>
            <a:r>
              <a:rPr lang="en-US"/>
              <a:t>Equal access to safety during emergency incidents, required drills, and district-approved exercises for students and district personnel with access and functional needs</a:t>
            </a:r>
          </a:p>
          <a:p>
            <a:pPr marL="0" indent="0">
              <a:buNone/>
            </a:pPr>
            <a:endParaRPr lang="en-US" sz="1100"/>
          </a:p>
          <a:p>
            <a:pPr marL="0" indent="0">
              <a:buNone/>
            </a:pPr>
            <a:endParaRPr lang="en-US" sz="1100"/>
          </a:p>
          <a:p>
            <a:pPr marL="0" indent="0">
              <a:buNone/>
            </a:pPr>
            <a:r>
              <a:rPr lang="en-US"/>
              <a:t>School systems must designate a person to ensure each campus has reviewed all individualized education programs (IEPs) and Section 504 plans to identify students who require accommodations</a:t>
            </a:r>
          </a:p>
          <a:p>
            <a:pPr marL="0" indent="0">
              <a:buNone/>
            </a:pPr>
            <a:endParaRPr lang="en-US" sz="1200"/>
          </a:p>
          <a:p>
            <a:pPr marL="0" indent="0">
              <a:buNone/>
            </a:pPr>
            <a:endParaRPr lang="en-US" sz="1200"/>
          </a:p>
          <a:p>
            <a:pPr marL="0" indent="0">
              <a:buNone/>
            </a:pPr>
            <a:r>
              <a:rPr lang="en-US"/>
              <a:t>School systems must acknowledge that all IEP or Section 504 plans for students who require accommodations are considered when drafting their </a:t>
            </a:r>
            <a:r>
              <a:rPr lang="en-US" err="1"/>
              <a:t>multihazard</a:t>
            </a:r>
            <a:r>
              <a:rPr lang="en-US"/>
              <a:t> emergency operations plan </a:t>
            </a:r>
          </a:p>
        </p:txBody>
      </p:sp>
      <p:pic>
        <p:nvPicPr>
          <p:cNvPr id="5" name="Graphic 4" descr="Firefighter male with solid fill">
            <a:extLst>
              <a:ext uri="{FF2B5EF4-FFF2-40B4-BE49-F238E27FC236}">
                <a16:creationId xmlns:a16="http://schemas.microsoft.com/office/drawing/2014/main" id="{2885F012-BB73-52E8-9379-1C631E212C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6902" y="1295563"/>
            <a:ext cx="777240" cy="777240"/>
          </a:xfrm>
          <a:prstGeom prst="rect">
            <a:avLst/>
          </a:prstGeom>
        </p:spPr>
      </p:pic>
      <p:pic>
        <p:nvPicPr>
          <p:cNvPr id="7" name="Graphic 6" descr="Office worker female with solid fill">
            <a:extLst>
              <a:ext uri="{FF2B5EF4-FFF2-40B4-BE49-F238E27FC236}">
                <a16:creationId xmlns:a16="http://schemas.microsoft.com/office/drawing/2014/main" id="{6B11744A-82FA-7119-B668-01B513C6D9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190" y="2935138"/>
            <a:ext cx="777240" cy="777240"/>
          </a:xfrm>
          <a:prstGeom prst="rect">
            <a:avLst/>
          </a:prstGeom>
        </p:spPr>
      </p:pic>
      <p:pic>
        <p:nvPicPr>
          <p:cNvPr id="9" name="Graphic 8" descr="Checklist with solid fill">
            <a:extLst>
              <a:ext uri="{FF2B5EF4-FFF2-40B4-BE49-F238E27FC236}">
                <a16:creationId xmlns:a16="http://schemas.microsoft.com/office/drawing/2014/main" id="{12AF5AFB-BB29-8C0A-9DA6-80EF437B2B7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7477" y="4975883"/>
            <a:ext cx="777240" cy="777240"/>
          </a:xfrm>
          <a:prstGeom prst="rect">
            <a:avLst/>
          </a:prstGeom>
        </p:spPr>
      </p:pic>
    </p:spTree>
    <p:extLst>
      <p:ext uri="{BB962C8B-B14F-4D97-AF65-F5344CB8AC3E}">
        <p14:creationId xmlns:p14="http://schemas.microsoft.com/office/powerpoint/2010/main" val="587895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20001CA-97B3-CD47-2925-DF2A74BE6CC9}"/>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1595" y="926094"/>
            <a:ext cx="4435624" cy="5574982"/>
          </a:xfrm>
          <a:prstGeom prst="rect">
            <a:avLst/>
          </a:prstGeom>
          <a:ln w="19050">
            <a:solidFill>
              <a:schemeClr val="accent1"/>
            </a:solidFill>
          </a:ln>
        </p:spPr>
      </p:pic>
      <p:pic>
        <p:nvPicPr>
          <p:cNvPr id="9" name="Content Placeholder 8">
            <a:extLst>
              <a:ext uri="{FF2B5EF4-FFF2-40B4-BE49-F238E27FC236}">
                <a16:creationId xmlns:a16="http://schemas.microsoft.com/office/drawing/2014/main" id="{D6AAAAFD-59BA-BD4C-3F2E-AA7AAE0E4722}"/>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400345" y="927114"/>
            <a:ext cx="4440060" cy="5580557"/>
          </a:xfrm>
          <a:prstGeom prst="rect">
            <a:avLst/>
          </a:prstGeom>
          <a:ln w="19050">
            <a:solidFill>
              <a:schemeClr val="accent1"/>
            </a:solidFill>
          </a:ln>
        </p:spPr>
      </p:pic>
      <p:pic>
        <p:nvPicPr>
          <p:cNvPr id="15" name="Picture 14">
            <a:extLst>
              <a:ext uri="{FF2B5EF4-FFF2-40B4-BE49-F238E27FC236}">
                <a16:creationId xmlns:a16="http://schemas.microsoft.com/office/drawing/2014/main" id="{0BEDD09A-8994-EB8C-994B-C30EFC3FAB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4188" y="4251960"/>
            <a:ext cx="1565802" cy="1569452"/>
          </a:xfrm>
          <a:prstGeom prst="rect">
            <a:avLst/>
          </a:prstGeom>
          <a:ln w="19050">
            <a:solidFill>
              <a:schemeClr val="accent1"/>
            </a:solidFill>
          </a:ln>
        </p:spPr>
      </p:pic>
      <p:pic>
        <p:nvPicPr>
          <p:cNvPr id="17" name="Picture 16">
            <a:extLst>
              <a:ext uri="{FF2B5EF4-FFF2-40B4-BE49-F238E27FC236}">
                <a16:creationId xmlns:a16="http://schemas.microsoft.com/office/drawing/2014/main" id="{15AB1F0F-BC02-4F30-D053-06E5D304F3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28623" y="926094"/>
            <a:ext cx="1534753" cy="1534753"/>
          </a:xfrm>
          <a:prstGeom prst="rect">
            <a:avLst/>
          </a:prstGeom>
          <a:ln w="19050">
            <a:solidFill>
              <a:schemeClr val="accent1"/>
            </a:solidFill>
          </a:ln>
        </p:spPr>
      </p:pic>
      <p:sp>
        <p:nvSpPr>
          <p:cNvPr id="19" name="Rectangle: Rounded Corners 18">
            <a:extLst>
              <a:ext uri="{FF2B5EF4-FFF2-40B4-BE49-F238E27FC236}">
                <a16:creationId xmlns:a16="http://schemas.microsoft.com/office/drawing/2014/main" id="{93968380-E121-D202-BF33-6CBA4DE1097D}"/>
              </a:ext>
            </a:extLst>
          </p:cNvPr>
          <p:cNvSpPr/>
          <p:nvPr/>
        </p:nvSpPr>
        <p:spPr>
          <a:xfrm>
            <a:off x="5303725" y="2588863"/>
            <a:ext cx="1584550" cy="54707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Guidelines for EOP’s</a:t>
            </a:r>
          </a:p>
        </p:txBody>
      </p:sp>
      <p:sp>
        <p:nvSpPr>
          <p:cNvPr id="20" name="Rectangle: Rounded Corners 19">
            <a:extLst>
              <a:ext uri="{FF2B5EF4-FFF2-40B4-BE49-F238E27FC236}">
                <a16:creationId xmlns:a16="http://schemas.microsoft.com/office/drawing/2014/main" id="{841FAF82-C418-52C2-A1E6-56E5F03462F5}"/>
              </a:ext>
            </a:extLst>
          </p:cNvPr>
          <p:cNvSpPr/>
          <p:nvPr/>
        </p:nvSpPr>
        <p:spPr>
          <a:xfrm>
            <a:off x="5297574" y="5959811"/>
            <a:ext cx="1592416" cy="547073"/>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Texas Register</a:t>
            </a:r>
          </a:p>
        </p:txBody>
      </p:sp>
      <p:sp>
        <p:nvSpPr>
          <p:cNvPr id="24" name="Title 1">
            <a:extLst>
              <a:ext uri="{FF2B5EF4-FFF2-40B4-BE49-F238E27FC236}">
                <a16:creationId xmlns:a16="http://schemas.microsoft.com/office/drawing/2014/main" id="{6EAE7845-A531-D49F-02B6-E48D6798C507}"/>
              </a:ext>
            </a:extLst>
          </p:cNvPr>
          <p:cNvSpPr>
            <a:spLocks noGrp="1"/>
          </p:cNvSpPr>
          <p:nvPr>
            <p:ph type="title"/>
          </p:nvPr>
        </p:nvSpPr>
        <p:spPr>
          <a:xfrm>
            <a:off x="210312" y="80831"/>
            <a:ext cx="11087100" cy="757383"/>
          </a:xfrm>
        </p:spPr>
        <p:txBody>
          <a:bodyPr>
            <a:normAutofit/>
          </a:bodyPr>
          <a:lstStyle/>
          <a:p>
            <a:r>
              <a:rPr lang="en-US" sz="4000">
                <a:solidFill>
                  <a:schemeClr val="tx2"/>
                </a:solidFill>
              </a:rPr>
              <a:t>Documents</a:t>
            </a:r>
          </a:p>
        </p:txBody>
      </p:sp>
    </p:spTree>
    <p:extLst>
      <p:ext uri="{BB962C8B-B14F-4D97-AF65-F5344CB8AC3E}">
        <p14:creationId xmlns:p14="http://schemas.microsoft.com/office/powerpoint/2010/main" val="1693991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FA204A-B41B-0021-90E4-80AA7242BA70}"/>
              </a:ext>
            </a:extLst>
          </p:cNvPr>
          <p:cNvSpPr>
            <a:spLocks noGrp="1"/>
          </p:cNvSpPr>
          <p:nvPr>
            <p:ph type="body" sz="quarter" idx="10"/>
          </p:nvPr>
        </p:nvSpPr>
        <p:spPr/>
        <p:txBody>
          <a:bodyPr>
            <a:normAutofit/>
          </a:bodyPr>
          <a:lstStyle/>
          <a:p>
            <a:pPr algn="ctr"/>
            <a:r>
              <a:rPr lang="en-US" sz="4400" b="1"/>
              <a:t>Thank You</a:t>
            </a:r>
          </a:p>
        </p:txBody>
      </p:sp>
      <p:sp>
        <p:nvSpPr>
          <p:cNvPr id="6" name="Rectangle 5" descr="Email">
            <a:extLst>
              <a:ext uri="{FF2B5EF4-FFF2-40B4-BE49-F238E27FC236}">
                <a16:creationId xmlns:a16="http://schemas.microsoft.com/office/drawing/2014/main" id="{D0BFEB52-AC8D-42B2-5EC4-EF955179AD1F}"/>
              </a:ext>
            </a:extLst>
          </p:cNvPr>
          <p:cNvSpPr/>
          <p:nvPr/>
        </p:nvSpPr>
        <p:spPr>
          <a:xfrm>
            <a:off x="4326698" y="2527463"/>
            <a:ext cx="1554886" cy="1591624"/>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TextBox 6">
            <a:extLst>
              <a:ext uri="{FF2B5EF4-FFF2-40B4-BE49-F238E27FC236}">
                <a16:creationId xmlns:a16="http://schemas.microsoft.com/office/drawing/2014/main" id="{BE3FE459-CC96-3479-BCB3-F558729363CB}"/>
              </a:ext>
            </a:extLst>
          </p:cNvPr>
          <p:cNvSpPr txBox="1"/>
          <p:nvPr/>
        </p:nvSpPr>
        <p:spPr>
          <a:xfrm>
            <a:off x="6310418" y="3628074"/>
            <a:ext cx="5676900" cy="1591626"/>
          </a:xfrm>
          <a:prstGeom prst="rect">
            <a:avLst/>
          </a:prstGeom>
        </p:spPr>
        <p:txBody>
          <a:bodyPr vert="horz" wrap="square" lIns="91440" tIns="45720" rIns="91440" bIns="4572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sng" strike="noStrike" kern="1200" cap="none" spc="0" normalizeH="0" baseline="0" noProof="0">
                <a:ln>
                  <a:noFill/>
                </a:ln>
                <a:solidFill>
                  <a:srgbClr val="012169"/>
                </a:solidFill>
                <a:effectLst/>
                <a:uLnTx/>
                <a:uFillTx/>
                <a:latin typeface="Aptos" panose="02110004020202020204"/>
                <a:ea typeface="+mn-ea"/>
                <a:cs typeface="+mn-cs"/>
              </a:rPr>
              <a:t>Shane Sexton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B72418"/>
                </a:solidFill>
                <a:effectLst/>
                <a:uLnTx/>
                <a:uFillTx/>
                <a:latin typeface="Aptos" panose="02110004020202020204"/>
                <a:ea typeface="+mn-ea"/>
                <a:cs typeface="+mn-cs"/>
              </a:rPr>
              <a:t>Shane.Sexton@TEA.Texas.gov</a:t>
            </a:r>
          </a:p>
        </p:txBody>
      </p:sp>
      <p:sp>
        <p:nvSpPr>
          <p:cNvPr id="8" name="TextBox 7">
            <a:extLst>
              <a:ext uri="{FF2B5EF4-FFF2-40B4-BE49-F238E27FC236}">
                <a16:creationId xmlns:a16="http://schemas.microsoft.com/office/drawing/2014/main" id="{CC1A76A4-C819-8E66-3DBE-849431C73B20}"/>
              </a:ext>
            </a:extLst>
          </p:cNvPr>
          <p:cNvSpPr txBox="1"/>
          <p:nvPr/>
        </p:nvSpPr>
        <p:spPr>
          <a:xfrm>
            <a:off x="6310418" y="1638300"/>
            <a:ext cx="5676900" cy="1591626"/>
          </a:xfrm>
          <a:prstGeom prst="rect">
            <a:avLst/>
          </a:prstGeom>
        </p:spPr>
        <p:txBody>
          <a:bodyPr vert="horz" wrap="square" lIns="91440" tIns="45720" rIns="91440" bIns="4572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sng" strike="noStrike" kern="1200" cap="none" spc="0" normalizeH="0" baseline="0" noProof="0">
                <a:ln>
                  <a:noFill/>
                </a:ln>
                <a:solidFill>
                  <a:srgbClr val="012169"/>
                </a:solidFill>
                <a:effectLst/>
                <a:uLnTx/>
                <a:uFillTx/>
                <a:latin typeface="Aptos" panose="02110004020202020204"/>
                <a:ea typeface="+mn-ea"/>
                <a:cs typeface="+mn-cs"/>
              </a:rPr>
              <a:t>Laura Briones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000" b="0" i="0" u="none" strike="noStrike" kern="1200" cap="none" spc="0" normalizeH="0" baseline="0" noProof="0">
                <a:ln>
                  <a:noFill/>
                </a:ln>
                <a:solidFill>
                  <a:srgbClr val="B72418"/>
                </a:solidFill>
                <a:effectLst/>
                <a:uLnTx/>
                <a:uFillTx/>
                <a:latin typeface="Aptos" panose="02110004020202020204"/>
                <a:ea typeface="+mn-ea"/>
                <a:cs typeface="+mn-cs"/>
              </a:rPr>
              <a:t>Laura.Briones@TEA.Texas.gov</a:t>
            </a:r>
            <a:endParaRPr kumimoji="0" lang="en-US" sz="3000" b="0" i="0" u="none" strike="noStrike" kern="1200" cap="none" spc="0" normalizeH="0" baseline="0" noProof="0">
              <a:ln>
                <a:noFill/>
              </a:ln>
              <a:solidFill>
                <a:srgbClr val="B72418"/>
              </a:solidFill>
              <a:effectLst/>
              <a:uLnTx/>
              <a:uFillTx/>
              <a:latin typeface="Aptos" panose="02110004020202020204"/>
              <a:ea typeface="+mn-ea"/>
              <a:cs typeface="+mn-cs"/>
            </a:endParaRPr>
          </a:p>
        </p:txBody>
      </p:sp>
      <p:cxnSp>
        <p:nvCxnSpPr>
          <p:cNvPr id="10" name="Straight Connector 9">
            <a:extLst>
              <a:ext uri="{FF2B5EF4-FFF2-40B4-BE49-F238E27FC236}">
                <a16:creationId xmlns:a16="http://schemas.microsoft.com/office/drawing/2014/main" id="{D2E4A98C-9DB5-7C72-EAD6-9DEE4D61E27F}"/>
              </a:ext>
            </a:extLst>
          </p:cNvPr>
          <p:cNvCxnSpPr>
            <a:cxnSpLocks/>
          </p:cNvCxnSpPr>
          <p:nvPr/>
        </p:nvCxnSpPr>
        <p:spPr>
          <a:xfrm>
            <a:off x="6431068" y="3429000"/>
            <a:ext cx="5435600" cy="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1961935557"/>
      </p:ext>
    </p:extLst>
  </p:cSld>
  <p:clrMapOvr>
    <a:masterClrMapping/>
  </p:clrMapOvr>
</p:sld>
</file>

<file path=ppt/theme/theme1.xml><?xml version="1.0" encoding="utf-8"?>
<a:theme xmlns:a="http://schemas.openxmlformats.org/drawingml/2006/main" name="1_Office Theme">
  <a:themeElements>
    <a:clrScheme name="Sentinel">
      <a:dk1>
        <a:sysClr val="windowText" lastClr="000000"/>
      </a:dk1>
      <a:lt1>
        <a:sysClr val="window" lastClr="FFFFFF"/>
      </a:lt1>
      <a:dk2>
        <a:srgbClr val="012169"/>
      </a:dk2>
      <a:lt2>
        <a:srgbClr val="F2F2F2"/>
      </a:lt2>
      <a:accent1>
        <a:srgbClr val="012169"/>
      </a:accent1>
      <a:accent2>
        <a:srgbClr val="B72418"/>
      </a:accent2>
      <a:accent3>
        <a:srgbClr val="939598"/>
      </a:accent3>
      <a:accent4>
        <a:srgbClr val="0D6CB9"/>
      </a:accent4>
      <a:accent5>
        <a:srgbClr val="F16038"/>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ormAutofit/>
      </a:bodyPr>
      <a:lstStyle>
        <a:defPPr algn="l">
          <a:defRPr sz="1800" dirty="0" smtClean="0">
            <a:solidFill>
              <a:srgbClr val="939598"/>
            </a:solidFill>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521917a-3953-4fb2-a2c5-df58899ee15d" xsi:nil="true"/>
    <lcf76f155ced4ddcb4097134ff3c332f xmlns="047d5335-dd0e-4778-b49d-7b1cc44c794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4528BF6D764744086CE09266F879575" ma:contentTypeVersion="16" ma:contentTypeDescription="Create a new document." ma:contentTypeScope="" ma:versionID="33dda795137c47c5efcb08e7300ba040">
  <xsd:schema xmlns:xsd="http://www.w3.org/2001/XMLSchema" xmlns:xs="http://www.w3.org/2001/XMLSchema" xmlns:p="http://schemas.microsoft.com/office/2006/metadata/properties" xmlns:ns2="a521917a-3953-4fb2-a2c5-df58899ee15d" xmlns:ns3="047d5335-dd0e-4778-b49d-7b1cc44c7945" targetNamespace="http://schemas.microsoft.com/office/2006/metadata/properties" ma:root="true" ma:fieldsID="1b90bf523db23374b111c5f85fb589c0" ns2:_="" ns3:_="">
    <xsd:import namespace="a521917a-3953-4fb2-a2c5-df58899ee15d"/>
    <xsd:import namespace="047d5335-dd0e-4778-b49d-7b1cc44c794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bjectDetectorVersions" minOccurs="0"/>
                <xsd:element ref="ns3:MediaLengthInSeconds" minOccurs="0"/>
                <xsd:element ref="ns3:MediaServiceGenerationTime" minOccurs="0"/>
                <xsd:element ref="ns3:MediaServiceEventHashCode" minOccurs="0"/>
                <xsd:element ref="ns3:lcf76f155ced4ddcb4097134ff3c332f" minOccurs="0"/>
                <xsd:element ref="ns2:TaxCatchAll" minOccurs="0"/>
                <xsd:element ref="ns3:MediaServiceOCR"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21917a-3953-4fb2-a2c5-df58899ee15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b0e5fcd8-b57c-4015-9e1e-607dd659bf28}" ma:internalName="TaxCatchAll" ma:showField="CatchAllData" ma:web="a521917a-3953-4fb2-a2c5-df58899ee15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47d5335-dd0e-4778-b49d-7b1cc44c794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4C6FE44-9117-4FFC-B444-29605871C44C}">
  <ds:schemaRefs>
    <ds:schemaRef ds:uri="http://schemas.microsoft.com/sharepoint/v3/contenttype/forms"/>
  </ds:schemaRefs>
</ds:datastoreItem>
</file>

<file path=customXml/itemProps2.xml><?xml version="1.0" encoding="utf-8"?>
<ds:datastoreItem xmlns:ds="http://schemas.openxmlformats.org/officeDocument/2006/customXml" ds:itemID="{F175A639-4074-4270-8CEB-97F038A3403E}">
  <ds:schemaRefs>
    <ds:schemaRef ds:uri="http://schemas.microsoft.com/office/infopath/2007/PartnerControls"/>
    <ds:schemaRef ds:uri="http://purl.org/dc/terms/"/>
    <ds:schemaRef ds:uri="http://schemas.microsoft.com/office/2006/documentManagement/types"/>
    <ds:schemaRef ds:uri="http://purl.org/dc/dcmitype/"/>
    <ds:schemaRef ds:uri="http://purl.org/dc/elements/1.1/"/>
    <ds:schemaRef ds:uri="http://schemas.openxmlformats.org/package/2006/metadata/core-properties"/>
    <ds:schemaRef ds:uri="http://www.w3.org/XML/1998/namespace"/>
    <ds:schemaRef ds:uri="047d5335-dd0e-4778-b49d-7b1cc44c7945"/>
    <ds:schemaRef ds:uri="a521917a-3953-4fb2-a2c5-df58899ee15d"/>
    <ds:schemaRef ds:uri="http://schemas.microsoft.com/office/2006/metadata/properties"/>
  </ds:schemaRefs>
</ds:datastoreItem>
</file>

<file path=customXml/itemProps3.xml><?xml version="1.0" encoding="utf-8"?>
<ds:datastoreItem xmlns:ds="http://schemas.openxmlformats.org/officeDocument/2006/customXml" ds:itemID="{9500BF2A-41A9-4DED-BFB1-E6CD61FA2BE0}">
  <ds:schemaRefs>
    <ds:schemaRef ds:uri="047d5335-dd0e-4778-b49d-7b1cc44c7945"/>
    <ds:schemaRef ds:uri="a521917a-3953-4fb2-a2c5-df58899ee1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355</Words>
  <Application>Microsoft Office PowerPoint</Application>
  <PresentationFormat>Widescreen</PresentationFormat>
  <Paragraphs>41</Paragraphs>
  <Slides>6</Slides>
  <Notes>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vt:i4>
      </vt:variant>
    </vt:vector>
  </HeadingPairs>
  <TitlesOfParts>
    <vt:vector size="14" baseType="lpstr">
      <vt:lpstr>Aptos</vt:lpstr>
      <vt:lpstr>Aptos Display</vt:lpstr>
      <vt:lpstr>Arial</vt:lpstr>
      <vt:lpstr>Calibri</vt:lpstr>
      <vt:lpstr>Courier New</vt:lpstr>
      <vt:lpstr>Poppins</vt:lpstr>
      <vt:lpstr>1_Office Theme</vt:lpstr>
      <vt:lpstr>Custom Design</vt:lpstr>
      <vt:lpstr>19 TAC §103.1209, Mandatory Drills</vt:lpstr>
      <vt:lpstr>Notice</vt:lpstr>
      <vt:lpstr>Texas Education Code, §37.1086</vt:lpstr>
      <vt:lpstr>19 Texas Administrative Code, §103.1209</vt:lpstr>
      <vt:lpstr>Documents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Straub, Brooks</dc:creator>
  <cp:lastModifiedBy>Matthew Dickens</cp:lastModifiedBy>
  <cp:revision>2</cp:revision>
  <dcterms:created xsi:type="dcterms:W3CDTF">2025-01-29T12:22:19Z</dcterms:created>
  <dcterms:modified xsi:type="dcterms:W3CDTF">2026-04-28T02:51:00Z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0x01010024528BF6D764744086CE09266F879575</vt:lpwstr>
  </property>
  <property fmtid="{D5CDD505-2E9C-101B-9397-08002B2CF9AE}" pid="3" name="MediaServiceImageTags">
    <vt:lpwstr/>
  </property>
</Properties>
</file>